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7" r:id="rId1"/>
  </p:sldMasterIdLst>
  <p:notesMasterIdLst>
    <p:notesMasterId r:id="rId24"/>
  </p:notesMasterIdLst>
  <p:sldIdLst>
    <p:sldId id="256" r:id="rId2"/>
    <p:sldId id="258" r:id="rId3"/>
    <p:sldId id="260" r:id="rId4"/>
    <p:sldId id="264" r:id="rId5"/>
    <p:sldId id="304" r:id="rId6"/>
    <p:sldId id="261" r:id="rId7"/>
    <p:sldId id="265" r:id="rId8"/>
    <p:sldId id="269" r:id="rId9"/>
    <p:sldId id="305" r:id="rId10"/>
    <p:sldId id="310" r:id="rId11"/>
    <p:sldId id="311" r:id="rId12"/>
    <p:sldId id="306" r:id="rId13"/>
    <p:sldId id="307" r:id="rId14"/>
    <p:sldId id="308" r:id="rId15"/>
    <p:sldId id="266" r:id="rId16"/>
    <p:sldId id="270" r:id="rId17"/>
    <p:sldId id="272" r:id="rId18"/>
    <p:sldId id="309" r:id="rId19"/>
    <p:sldId id="313" r:id="rId20"/>
    <p:sldId id="316" r:id="rId21"/>
    <p:sldId id="315" r:id="rId22"/>
    <p:sldId id="314" r:id="rId23"/>
  </p:sldIdLst>
  <p:sldSz cx="9144000" cy="5143500" type="screen16x9"/>
  <p:notesSz cx="6858000" cy="9144000"/>
  <p:embeddedFontLst>
    <p:embeddedFont>
      <p:font typeface="Anaheim" pitchFamily="2" charset="77"/>
      <p:regular r:id="rId25"/>
      <p:bold r:id="rId26"/>
    </p:embeddedFont>
    <p:embeddedFont>
      <p:font typeface="Zen Dots" pitchFamily="2" charset="0"/>
      <p:regular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454">
          <p15:clr>
            <a:srgbClr val="9AA0A6"/>
          </p15:clr>
        </p15:guide>
        <p15:guide id="2" orient="horz" pos="602">
          <p15:clr>
            <a:srgbClr val="9AA0A6"/>
          </p15:clr>
        </p15:guide>
        <p15:guide id="3" orient="horz" pos="340">
          <p15:clr>
            <a:srgbClr val="9AA0A6"/>
          </p15:clr>
        </p15:guide>
        <p15:guide id="4" pos="5306">
          <p15:clr>
            <a:srgbClr val="9AA0A6"/>
          </p15:clr>
        </p15:guide>
        <p15:guide id="5" orient="horz" pos="290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E5B4"/>
    <a:srgbClr val="FFDA7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273FE32-57C8-417F-A126-5F0CB9CBCA51}">
  <a:tblStyle styleId="{1273FE32-57C8-417F-A126-5F0CB9CBCA5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2356" autoAdjust="0"/>
  </p:normalViewPr>
  <p:slideViewPr>
    <p:cSldViewPr snapToGrid="0">
      <p:cViewPr varScale="1">
        <p:scale>
          <a:sx n="136" d="100"/>
          <a:sy n="136" d="100"/>
        </p:scale>
        <p:origin x="960" y="184"/>
      </p:cViewPr>
      <p:guideLst>
        <p:guide pos="454"/>
        <p:guide orient="horz" pos="602"/>
        <p:guide orient="horz" pos="340"/>
        <p:guide pos="5306"/>
        <p:guide orient="horz" pos="290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8" name="Google Shape;125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9" name="Google Shape;125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8">
          <a:extLst>
            <a:ext uri="{FF2B5EF4-FFF2-40B4-BE49-F238E27FC236}">
              <a16:creationId xmlns:a16="http://schemas.microsoft.com/office/drawing/2014/main" id="{D1DDA7D9-B447-26FC-5C95-31C77EFF89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ge129d2a63f_0_852:notes">
            <a:extLst>
              <a:ext uri="{FF2B5EF4-FFF2-40B4-BE49-F238E27FC236}">
                <a16:creationId xmlns:a16="http://schemas.microsoft.com/office/drawing/2014/main" id="{DCB0895C-1F69-9140-77B6-D61105FF15C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0" name="Google Shape;1920;ge129d2a63f_0_852:notes">
            <a:extLst>
              <a:ext uri="{FF2B5EF4-FFF2-40B4-BE49-F238E27FC236}">
                <a16:creationId xmlns:a16="http://schemas.microsoft.com/office/drawing/2014/main" id="{3B06AC9E-9224-BD0E-8063-066515CE5CA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42326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8">
          <a:extLst>
            <a:ext uri="{FF2B5EF4-FFF2-40B4-BE49-F238E27FC236}">
              <a16:creationId xmlns:a16="http://schemas.microsoft.com/office/drawing/2014/main" id="{071F9DCA-F631-0A7A-E4BE-4991C18665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ge129d2a63f_0_852:notes">
            <a:extLst>
              <a:ext uri="{FF2B5EF4-FFF2-40B4-BE49-F238E27FC236}">
                <a16:creationId xmlns:a16="http://schemas.microsoft.com/office/drawing/2014/main" id="{A3F6393F-45B1-D3C5-67A6-75C015BF51E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0" name="Google Shape;1920;ge129d2a63f_0_852:notes">
            <a:extLst>
              <a:ext uri="{FF2B5EF4-FFF2-40B4-BE49-F238E27FC236}">
                <a16:creationId xmlns:a16="http://schemas.microsoft.com/office/drawing/2014/main" id="{D4107228-B44B-1AB2-231B-9997E1FC5DC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79698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3" name="Google Shape;1583;ge129d2a63f_0_15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4" name="Google Shape;1584;ge129d2a63f_0_15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57725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ge129d2a63f_0_8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0" name="Google Shape;1920;ge129d2a63f_0_8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71658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ge129d2a63f_0_8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0" name="Google Shape;1920;ge129d2a63f_0_8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9376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3" name="Google Shape;1713;ge129d2a63f_0_3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4" name="Google Shape;1714;ge129d2a63f_0_3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6" name="Google Shape;1936;ge1d9017b4e_0_5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7" name="Google Shape;1937;ge1d9017b4e_0_5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5" name="Google Shape;2125;ge129d2a63f_0_30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6" name="Google Shape;2126;ge129d2a63f_0_30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5" name="Google Shape;2125;ge129d2a63f_0_30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6" name="Google Shape;2126;ge129d2a63f_0_30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3478161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4">
          <a:extLst>
            <a:ext uri="{FF2B5EF4-FFF2-40B4-BE49-F238E27FC236}">
              <a16:creationId xmlns:a16="http://schemas.microsoft.com/office/drawing/2014/main" id="{9F045D9B-DC17-FF6F-7F7D-01E3DA8CE6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5" name="Google Shape;2125;ge129d2a63f_0_3079:notes">
            <a:extLst>
              <a:ext uri="{FF2B5EF4-FFF2-40B4-BE49-F238E27FC236}">
                <a16:creationId xmlns:a16="http://schemas.microsoft.com/office/drawing/2014/main" id="{267601E4-A99A-1A0C-651E-525CDB8790B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6" name="Google Shape;2126;ge129d2a63f_0_3079:notes">
            <a:extLst>
              <a:ext uri="{FF2B5EF4-FFF2-40B4-BE49-F238E27FC236}">
                <a16:creationId xmlns:a16="http://schemas.microsoft.com/office/drawing/2014/main" id="{27DA35A3-9F86-EF5B-1344-13688410C53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933619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ge1d9017b4e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1" name="Google Shape;1271;ge1d9017b4e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4">
          <a:extLst>
            <a:ext uri="{FF2B5EF4-FFF2-40B4-BE49-F238E27FC236}">
              <a16:creationId xmlns:a16="http://schemas.microsoft.com/office/drawing/2014/main" id="{9F045D9B-DC17-FF6F-7F7D-01E3DA8CE6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5" name="Google Shape;2125;ge129d2a63f_0_3079:notes">
            <a:extLst>
              <a:ext uri="{FF2B5EF4-FFF2-40B4-BE49-F238E27FC236}">
                <a16:creationId xmlns:a16="http://schemas.microsoft.com/office/drawing/2014/main" id="{267601E4-A99A-1A0C-651E-525CDB8790B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6" name="Google Shape;2126;ge129d2a63f_0_3079:notes">
            <a:extLst>
              <a:ext uri="{FF2B5EF4-FFF2-40B4-BE49-F238E27FC236}">
                <a16:creationId xmlns:a16="http://schemas.microsoft.com/office/drawing/2014/main" id="{27DA35A3-9F86-EF5B-1344-13688410C53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1628940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4">
          <a:extLst>
            <a:ext uri="{FF2B5EF4-FFF2-40B4-BE49-F238E27FC236}">
              <a16:creationId xmlns:a16="http://schemas.microsoft.com/office/drawing/2014/main" id="{1F5D56EA-46EF-4617-5226-5175206F13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5" name="Google Shape;2125;ge129d2a63f_0_3079:notes">
            <a:extLst>
              <a:ext uri="{FF2B5EF4-FFF2-40B4-BE49-F238E27FC236}">
                <a16:creationId xmlns:a16="http://schemas.microsoft.com/office/drawing/2014/main" id="{D6236CA2-E3D1-65B7-FC1A-374096CE690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6" name="Google Shape;2126;ge129d2a63f_0_3079:notes">
            <a:extLst>
              <a:ext uri="{FF2B5EF4-FFF2-40B4-BE49-F238E27FC236}">
                <a16:creationId xmlns:a16="http://schemas.microsoft.com/office/drawing/2014/main" id="{4EB5238D-CB8C-52FE-6FD7-63819CB228C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303970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9">
          <a:extLst>
            <a:ext uri="{FF2B5EF4-FFF2-40B4-BE49-F238E27FC236}">
              <a16:creationId xmlns:a16="http://schemas.microsoft.com/office/drawing/2014/main" id="{CA15F147-EFD2-8EFB-F1F6-38103BCE58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0" name="Google Shape;2600;gb1fa4ddd8c_0_0:notes">
            <a:extLst>
              <a:ext uri="{FF2B5EF4-FFF2-40B4-BE49-F238E27FC236}">
                <a16:creationId xmlns:a16="http://schemas.microsoft.com/office/drawing/2014/main" id="{BA35D29C-3C9F-6D5D-BF4F-402AFEA09CE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1" name="Google Shape;2601;gb1fa4ddd8c_0_0:notes">
            <a:extLst>
              <a:ext uri="{FF2B5EF4-FFF2-40B4-BE49-F238E27FC236}">
                <a16:creationId xmlns:a16="http://schemas.microsoft.com/office/drawing/2014/main" id="{18B450ED-D7F7-1664-4B23-A238A437A90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91987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ge1d9017b4e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6" name="Google Shape;1336;ge1d9017b4e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ge129d2a63f_0_14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6" name="Google Shape;1506;ge129d2a63f_0_14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Interactive Prototype</a:t>
            </a: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ge129d2a63f_0_14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6" name="Google Shape;1506;ge129d2a63f_0_14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634127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ge0d68fe5e7_0_2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8" name="Google Shape;1348;ge0d68fe5e7_0_2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3" name="Google Shape;1583;ge129d2a63f_0_15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4" name="Google Shape;1584;ge129d2a63f_0_15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ge129d2a63f_0_8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0" name="Google Shape;1920;ge129d2a63f_0_8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ge129d2a63f_0_8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0" name="Google Shape;1920;ge129d2a63f_0_8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0085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 amt="14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" name="Google Shape;10;p2"/>
          <p:cNvGrpSpPr/>
          <p:nvPr/>
        </p:nvGrpSpPr>
        <p:grpSpPr>
          <a:xfrm>
            <a:off x="372025" y="321975"/>
            <a:ext cx="8400000" cy="4503300"/>
            <a:chOff x="372025" y="321975"/>
            <a:chExt cx="8400000" cy="4503300"/>
          </a:xfrm>
        </p:grpSpPr>
        <p:sp>
          <p:nvSpPr>
            <p:cNvPr id="11" name="Google Shape;11;p2"/>
            <p:cNvSpPr/>
            <p:nvPr/>
          </p:nvSpPr>
          <p:spPr>
            <a:xfrm>
              <a:off x="372375" y="324675"/>
              <a:ext cx="8394900" cy="4500600"/>
            </a:xfrm>
            <a:prstGeom prst="rect">
              <a:avLst/>
            </a:prstGeom>
            <a:solidFill>
              <a:srgbClr val="7C7C7C">
                <a:alpha val="142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" name="Google Shape;12;p2"/>
            <p:cNvGrpSpPr/>
            <p:nvPr/>
          </p:nvGrpSpPr>
          <p:grpSpPr>
            <a:xfrm>
              <a:off x="372025" y="321975"/>
              <a:ext cx="8400000" cy="4499700"/>
              <a:chOff x="372025" y="321975"/>
              <a:chExt cx="8400000" cy="4499700"/>
            </a:xfrm>
          </p:grpSpPr>
          <p:sp>
            <p:nvSpPr>
              <p:cNvPr id="13" name="Google Shape;13;p2"/>
              <p:cNvSpPr/>
              <p:nvPr/>
            </p:nvSpPr>
            <p:spPr>
              <a:xfrm>
                <a:off x="372025" y="321975"/>
                <a:ext cx="8400000" cy="44997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4;p2"/>
              <p:cNvSpPr/>
              <p:nvPr/>
            </p:nvSpPr>
            <p:spPr>
              <a:xfrm>
                <a:off x="372025" y="321975"/>
                <a:ext cx="8400000" cy="2181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5;p2"/>
              <p:cNvSpPr/>
              <p:nvPr/>
            </p:nvSpPr>
            <p:spPr>
              <a:xfrm>
                <a:off x="486450" y="380900"/>
                <a:ext cx="100200" cy="100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669900" y="380900"/>
                <a:ext cx="100200" cy="100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853350" y="380900"/>
                <a:ext cx="100200" cy="100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>
                <a:off x="8537750" y="380900"/>
                <a:ext cx="100200" cy="100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9" name="Google Shape;19;p2"/>
              <p:cNvCxnSpPr/>
              <p:nvPr/>
            </p:nvCxnSpPr>
            <p:spPr>
              <a:xfrm>
                <a:off x="7498375" y="431000"/>
                <a:ext cx="10395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20" name="Google Shape;20;p2"/>
          <p:cNvGrpSpPr/>
          <p:nvPr/>
        </p:nvGrpSpPr>
        <p:grpSpPr>
          <a:xfrm>
            <a:off x="371330" y="3441041"/>
            <a:ext cx="8400431" cy="1380780"/>
            <a:chOff x="4122825" y="2769975"/>
            <a:chExt cx="4390775" cy="1934950"/>
          </a:xfrm>
        </p:grpSpPr>
        <p:sp>
          <p:nvSpPr>
            <p:cNvPr id="21" name="Google Shape;21;p2"/>
            <p:cNvSpPr/>
            <p:nvPr/>
          </p:nvSpPr>
          <p:spPr>
            <a:xfrm>
              <a:off x="4122825" y="2769975"/>
              <a:ext cx="4390775" cy="1399600"/>
            </a:xfrm>
            <a:custGeom>
              <a:avLst/>
              <a:gdLst/>
              <a:ahLst/>
              <a:cxnLst/>
              <a:rect l="l" t="t" r="r" b="b"/>
              <a:pathLst>
                <a:path w="175631" h="55984" fill="none" extrusionOk="0">
                  <a:moveTo>
                    <a:pt x="175486" y="55983"/>
                  </a:moveTo>
                  <a:cubicBezTo>
                    <a:pt x="175594" y="55983"/>
                    <a:pt x="175630" y="55808"/>
                    <a:pt x="175534" y="55748"/>
                  </a:cubicBezTo>
                  <a:lnTo>
                    <a:pt x="87817" y="1"/>
                  </a:lnTo>
                  <a:lnTo>
                    <a:pt x="97" y="55748"/>
                  </a:lnTo>
                  <a:cubicBezTo>
                    <a:pt x="1" y="55810"/>
                    <a:pt x="37" y="55983"/>
                    <a:pt x="146" y="55983"/>
                  </a:cubicBez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5419875" y="2769975"/>
              <a:ext cx="898375" cy="1934950"/>
            </a:xfrm>
            <a:custGeom>
              <a:avLst/>
              <a:gdLst/>
              <a:ahLst/>
              <a:cxnLst/>
              <a:rect l="l" t="t" r="r" b="b"/>
              <a:pathLst>
                <a:path w="35935" h="77398" fill="none" extrusionOk="0">
                  <a:moveTo>
                    <a:pt x="35935" y="1"/>
                  </a:moveTo>
                  <a:lnTo>
                    <a:pt x="0" y="77398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4355900" y="2769975"/>
              <a:ext cx="1962350" cy="1934950"/>
            </a:xfrm>
            <a:custGeom>
              <a:avLst/>
              <a:gdLst/>
              <a:ahLst/>
              <a:cxnLst/>
              <a:rect l="l" t="t" r="r" b="b"/>
              <a:pathLst>
                <a:path w="78494" h="77398" fill="none" extrusionOk="0">
                  <a:moveTo>
                    <a:pt x="0" y="77398"/>
                  </a:moveTo>
                  <a:lnTo>
                    <a:pt x="78494" y="1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6318225" y="2769975"/>
              <a:ext cx="898350" cy="1934950"/>
            </a:xfrm>
            <a:custGeom>
              <a:avLst/>
              <a:gdLst/>
              <a:ahLst/>
              <a:cxnLst/>
              <a:rect l="l" t="t" r="r" b="b"/>
              <a:pathLst>
                <a:path w="35934" h="77398" fill="none" extrusionOk="0">
                  <a:moveTo>
                    <a:pt x="1" y="1"/>
                  </a:moveTo>
                  <a:lnTo>
                    <a:pt x="35934" y="77398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318225" y="2769975"/>
              <a:ext cx="1962350" cy="1934950"/>
            </a:xfrm>
            <a:custGeom>
              <a:avLst/>
              <a:gdLst/>
              <a:ahLst/>
              <a:cxnLst/>
              <a:rect l="l" t="t" r="r" b="b"/>
              <a:pathLst>
                <a:path w="78494" h="77398" fill="none" extrusionOk="0">
                  <a:moveTo>
                    <a:pt x="78493" y="77398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4123850" y="3851100"/>
              <a:ext cx="4389300" cy="25"/>
            </a:xfrm>
            <a:custGeom>
              <a:avLst/>
              <a:gdLst/>
              <a:ahLst/>
              <a:cxnLst/>
              <a:rect l="l" t="t" r="r" b="b"/>
              <a:pathLst>
                <a:path w="175572" h="1" fill="none" extrusionOk="0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4123850" y="4346500"/>
              <a:ext cx="4389300" cy="25"/>
            </a:xfrm>
            <a:custGeom>
              <a:avLst/>
              <a:gdLst/>
              <a:ahLst/>
              <a:cxnLst/>
              <a:rect l="l" t="t" r="r" b="b"/>
              <a:pathLst>
                <a:path w="175572" h="1" fill="none" extrusionOk="0">
                  <a:moveTo>
                    <a:pt x="1" y="1"/>
                  </a:moveTo>
                  <a:lnTo>
                    <a:pt x="175571" y="1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4123850" y="3557300"/>
              <a:ext cx="4388725" cy="25"/>
            </a:xfrm>
            <a:custGeom>
              <a:avLst/>
              <a:gdLst/>
              <a:ahLst/>
              <a:cxnLst/>
              <a:rect l="l" t="t" r="r" b="b"/>
              <a:pathLst>
                <a:path w="175549" h="1" fill="none" extrusionOk="0">
                  <a:moveTo>
                    <a:pt x="1" y="0"/>
                  </a:moveTo>
                  <a:lnTo>
                    <a:pt x="175549" y="0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4123850" y="3353425"/>
              <a:ext cx="4389300" cy="25"/>
            </a:xfrm>
            <a:custGeom>
              <a:avLst/>
              <a:gdLst/>
              <a:ahLst/>
              <a:cxnLst/>
              <a:rect l="l" t="t" r="r" b="b"/>
              <a:pathLst>
                <a:path w="175572" h="1" fill="none" extrusionOk="0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4123850" y="3194925"/>
              <a:ext cx="4389300" cy="25"/>
            </a:xfrm>
            <a:custGeom>
              <a:avLst/>
              <a:gdLst/>
              <a:ahLst/>
              <a:cxnLst/>
              <a:rect l="l" t="t" r="r" b="b"/>
              <a:pathLst>
                <a:path w="175572" h="1" fill="none" extrusionOk="0">
                  <a:moveTo>
                    <a:pt x="1" y="1"/>
                  </a:moveTo>
                  <a:lnTo>
                    <a:pt x="175571" y="1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4123850" y="3079875"/>
              <a:ext cx="4388725" cy="25"/>
            </a:xfrm>
            <a:custGeom>
              <a:avLst/>
              <a:gdLst/>
              <a:ahLst/>
              <a:cxnLst/>
              <a:rect l="l" t="t" r="r" b="b"/>
              <a:pathLst>
                <a:path w="175549" h="1" fill="none" extrusionOk="0">
                  <a:moveTo>
                    <a:pt x="1" y="1"/>
                  </a:moveTo>
                  <a:lnTo>
                    <a:pt x="175549" y="1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4123850" y="2976475"/>
              <a:ext cx="4389300" cy="25"/>
            </a:xfrm>
            <a:custGeom>
              <a:avLst/>
              <a:gdLst/>
              <a:ahLst/>
              <a:cxnLst/>
              <a:rect l="l" t="t" r="r" b="b"/>
              <a:pathLst>
                <a:path w="175572" h="1" fill="none" extrusionOk="0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4123850" y="2880100"/>
              <a:ext cx="4388725" cy="25"/>
            </a:xfrm>
            <a:custGeom>
              <a:avLst/>
              <a:gdLst/>
              <a:ahLst/>
              <a:cxnLst/>
              <a:rect l="l" t="t" r="r" b="b"/>
              <a:pathLst>
                <a:path w="175549" h="1" fill="none" extrusionOk="0">
                  <a:moveTo>
                    <a:pt x="1" y="0"/>
                  </a:moveTo>
                  <a:lnTo>
                    <a:pt x="175549" y="0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4123850" y="2769975"/>
              <a:ext cx="2194400" cy="979100"/>
            </a:xfrm>
            <a:custGeom>
              <a:avLst/>
              <a:gdLst/>
              <a:ahLst/>
              <a:cxnLst/>
              <a:rect l="l" t="t" r="r" b="b"/>
              <a:pathLst>
                <a:path w="87776" h="39164" fill="none" extrusionOk="0">
                  <a:moveTo>
                    <a:pt x="87776" y="1"/>
                  </a:moveTo>
                  <a:lnTo>
                    <a:pt x="1" y="39164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4123850" y="2769975"/>
              <a:ext cx="2194400" cy="662050"/>
            </a:xfrm>
            <a:custGeom>
              <a:avLst/>
              <a:gdLst/>
              <a:ahLst/>
              <a:cxnLst/>
              <a:rect l="l" t="t" r="r" b="b"/>
              <a:pathLst>
                <a:path w="87776" h="26482" fill="none" extrusionOk="0">
                  <a:moveTo>
                    <a:pt x="87776" y="1"/>
                  </a:moveTo>
                  <a:lnTo>
                    <a:pt x="1" y="26481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4123850" y="2769975"/>
              <a:ext cx="2194400" cy="407100"/>
            </a:xfrm>
            <a:custGeom>
              <a:avLst/>
              <a:gdLst/>
              <a:ahLst/>
              <a:cxnLst/>
              <a:rect l="l" t="t" r="r" b="b"/>
              <a:pathLst>
                <a:path w="87776" h="16284" fill="none" extrusionOk="0">
                  <a:moveTo>
                    <a:pt x="87776" y="1"/>
                  </a:moveTo>
                  <a:lnTo>
                    <a:pt x="1" y="16284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4123850" y="2769975"/>
              <a:ext cx="2194400" cy="206525"/>
            </a:xfrm>
            <a:custGeom>
              <a:avLst/>
              <a:gdLst/>
              <a:ahLst/>
              <a:cxnLst/>
              <a:rect l="l" t="t" r="r" b="b"/>
              <a:pathLst>
                <a:path w="87776" h="8261" fill="none" extrusionOk="0">
                  <a:moveTo>
                    <a:pt x="87776" y="1"/>
                  </a:moveTo>
                  <a:lnTo>
                    <a:pt x="1" y="8260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4123850" y="2769975"/>
              <a:ext cx="2194400" cy="25"/>
            </a:xfrm>
            <a:custGeom>
              <a:avLst/>
              <a:gdLst/>
              <a:ahLst/>
              <a:cxnLst/>
              <a:rect l="l" t="t" r="r" b="b"/>
              <a:pathLst>
                <a:path w="87776" h="1" fill="none" extrusionOk="0">
                  <a:moveTo>
                    <a:pt x="87776" y="1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6318700" y="2769975"/>
              <a:ext cx="2194450" cy="979100"/>
            </a:xfrm>
            <a:custGeom>
              <a:avLst/>
              <a:gdLst/>
              <a:ahLst/>
              <a:cxnLst/>
              <a:rect l="l" t="t" r="r" b="b"/>
              <a:pathLst>
                <a:path w="87778" h="39164" fill="none" extrusionOk="0">
                  <a:moveTo>
                    <a:pt x="1" y="1"/>
                  </a:moveTo>
                  <a:lnTo>
                    <a:pt x="87777" y="39164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6318700" y="2769975"/>
              <a:ext cx="2194450" cy="662050"/>
            </a:xfrm>
            <a:custGeom>
              <a:avLst/>
              <a:gdLst/>
              <a:ahLst/>
              <a:cxnLst/>
              <a:rect l="l" t="t" r="r" b="b"/>
              <a:pathLst>
                <a:path w="87778" h="26482" fill="none" extrusionOk="0">
                  <a:moveTo>
                    <a:pt x="1" y="1"/>
                  </a:moveTo>
                  <a:lnTo>
                    <a:pt x="87777" y="26481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6318700" y="2769975"/>
              <a:ext cx="2194450" cy="407100"/>
            </a:xfrm>
            <a:custGeom>
              <a:avLst/>
              <a:gdLst/>
              <a:ahLst/>
              <a:cxnLst/>
              <a:rect l="l" t="t" r="r" b="b"/>
              <a:pathLst>
                <a:path w="87778" h="16284" fill="none" extrusionOk="0">
                  <a:moveTo>
                    <a:pt x="1" y="1"/>
                  </a:moveTo>
                  <a:lnTo>
                    <a:pt x="87777" y="16284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6318700" y="2769975"/>
              <a:ext cx="2194450" cy="206525"/>
            </a:xfrm>
            <a:custGeom>
              <a:avLst/>
              <a:gdLst/>
              <a:ahLst/>
              <a:cxnLst/>
              <a:rect l="l" t="t" r="r" b="b"/>
              <a:pathLst>
                <a:path w="87778" h="8261" fill="none" extrusionOk="0">
                  <a:moveTo>
                    <a:pt x="1" y="1"/>
                  </a:moveTo>
                  <a:lnTo>
                    <a:pt x="87777" y="8260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6318700" y="2769975"/>
              <a:ext cx="2194450" cy="25"/>
            </a:xfrm>
            <a:custGeom>
              <a:avLst/>
              <a:gdLst/>
              <a:ahLst/>
              <a:cxnLst/>
              <a:rect l="l" t="t" r="r" b="b"/>
              <a:pathLst>
                <a:path w="87778" h="1" fill="none" extrusionOk="0">
                  <a:moveTo>
                    <a:pt x="1" y="1"/>
                  </a:moveTo>
                  <a:lnTo>
                    <a:pt x="87777" y="1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4" name="Google Shape;44;p2"/>
          <p:cNvCxnSpPr/>
          <p:nvPr/>
        </p:nvCxnSpPr>
        <p:spPr>
          <a:xfrm>
            <a:off x="372000" y="2007600"/>
            <a:ext cx="1495500" cy="0"/>
          </a:xfrm>
          <a:prstGeom prst="straightConnector1">
            <a:avLst/>
          </a:prstGeom>
          <a:noFill/>
          <a:ln w="1524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" name="Google Shape;45;p2"/>
          <p:cNvCxnSpPr/>
          <p:nvPr/>
        </p:nvCxnSpPr>
        <p:spPr>
          <a:xfrm>
            <a:off x="7276500" y="2007600"/>
            <a:ext cx="1495500" cy="0"/>
          </a:xfrm>
          <a:prstGeom prst="straightConnector1">
            <a:avLst/>
          </a:prstGeom>
          <a:noFill/>
          <a:ln w="1524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6" name="Google Shape;46;p2"/>
          <p:cNvGrpSpPr/>
          <p:nvPr/>
        </p:nvGrpSpPr>
        <p:grpSpPr>
          <a:xfrm>
            <a:off x="4313685" y="2999817"/>
            <a:ext cx="530320" cy="530308"/>
            <a:chOff x="5720325" y="1250450"/>
            <a:chExt cx="1103225" cy="1103200"/>
          </a:xfrm>
        </p:grpSpPr>
        <p:sp>
          <p:nvSpPr>
            <p:cNvPr id="47" name="Google Shape;47;p2"/>
            <p:cNvSpPr/>
            <p:nvPr/>
          </p:nvSpPr>
          <p:spPr>
            <a:xfrm>
              <a:off x="5720325" y="1250450"/>
              <a:ext cx="1103225" cy="551600"/>
            </a:xfrm>
            <a:custGeom>
              <a:avLst/>
              <a:gdLst/>
              <a:ahLst/>
              <a:cxnLst/>
              <a:rect l="l" t="t" r="r" b="b"/>
              <a:pathLst>
                <a:path w="44129" h="22064" extrusionOk="0">
                  <a:moveTo>
                    <a:pt x="22064" y="0"/>
                  </a:moveTo>
                  <a:cubicBezTo>
                    <a:pt x="9879" y="0"/>
                    <a:pt x="1" y="9878"/>
                    <a:pt x="1" y="22064"/>
                  </a:cubicBezTo>
                  <a:lnTo>
                    <a:pt x="44128" y="22064"/>
                  </a:lnTo>
                  <a:cubicBezTo>
                    <a:pt x="44128" y="9878"/>
                    <a:pt x="34250" y="0"/>
                    <a:pt x="220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5822600" y="2122000"/>
              <a:ext cx="898725" cy="38425"/>
            </a:xfrm>
            <a:custGeom>
              <a:avLst/>
              <a:gdLst/>
              <a:ahLst/>
              <a:cxnLst/>
              <a:rect l="l" t="t" r="r" b="b"/>
              <a:pathLst>
                <a:path w="35949" h="1537" extrusionOk="0">
                  <a:moveTo>
                    <a:pt x="0" y="0"/>
                  </a:moveTo>
                  <a:cubicBezTo>
                    <a:pt x="378" y="531"/>
                    <a:pt x="780" y="1043"/>
                    <a:pt x="1203" y="1537"/>
                  </a:cubicBezTo>
                  <a:lnTo>
                    <a:pt x="34746" y="1537"/>
                  </a:lnTo>
                  <a:cubicBezTo>
                    <a:pt x="35168" y="1043"/>
                    <a:pt x="35570" y="531"/>
                    <a:pt x="3594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5985075" y="2273275"/>
              <a:ext cx="573750" cy="29675"/>
            </a:xfrm>
            <a:custGeom>
              <a:avLst/>
              <a:gdLst/>
              <a:ahLst/>
              <a:cxnLst/>
              <a:rect l="l" t="t" r="r" b="b"/>
              <a:pathLst>
                <a:path w="22950" h="1187" extrusionOk="0">
                  <a:moveTo>
                    <a:pt x="1" y="0"/>
                  </a:moveTo>
                  <a:cubicBezTo>
                    <a:pt x="717" y="438"/>
                    <a:pt x="1460" y="833"/>
                    <a:pt x="2226" y="1187"/>
                  </a:cubicBezTo>
                  <a:lnTo>
                    <a:pt x="20725" y="1187"/>
                  </a:lnTo>
                  <a:cubicBezTo>
                    <a:pt x="21490" y="833"/>
                    <a:pt x="22233" y="435"/>
                    <a:pt x="2294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5898675" y="2208175"/>
              <a:ext cx="746500" cy="28125"/>
            </a:xfrm>
            <a:custGeom>
              <a:avLst/>
              <a:gdLst/>
              <a:ahLst/>
              <a:cxnLst/>
              <a:rect l="l" t="t" r="r" b="b"/>
              <a:pathLst>
                <a:path w="29860" h="1125" extrusionOk="0">
                  <a:moveTo>
                    <a:pt x="1" y="0"/>
                  </a:moveTo>
                  <a:cubicBezTo>
                    <a:pt x="427" y="391"/>
                    <a:pt x="867" y="767"/>
                    <a:pt x="1323" y="1125"/>
                  </a:cubicBezTo>
                  <a:lnTo>
                    <a:pt x="28538" y="1125"/>
                  </a:lnTo>
                  <a:cubicBezTo>
                    <a:pt x="28994" y="767"/>
                    <a:pt x="29435" y="391"/>
                    <a:pt x="29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5725875" y="1880175"/>
              <a:ext cx="1092175" cy="54600"/>
            </a:xfrm>
            <a:custGeom>
              <a:avLst/>
              <a:gdLst/>
              <a:ahLst/>
              <a:cxnLst/>
              <a:rect l="l" t="t" r="r" b="b"/>
              <a:pathLst>
                <a:path w="43687" h="2184" extrusionOk="0">
                  <a:moveTo>
                    <a:pt x="0" y="1"/>
                  </a:moveTo>
                  <a:cubicBezTo>
                    <a:pt x="106" y="741"/>
                    <a:pt x="246" y="1469"/>
                    <a:pt x="423" y="2184"/>
                  </a:cubicBezTo>
                  <a:lnTo>
                    <a:pt x="43264" y="2184"/>
                  </a:lnTo>
                  <a:cubicBezTo>
                    <a:pt x="43440" y="1468"/>
                    <a:pt x="43581" y="740"/>
                    <a:pt x="4368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5762450" y="2013750"/>
              <a:ext cx="1019000" cy="45250"/>
            </a:xfrm>
            <a:custGeom>
              <a:avLst/>
              <a:gdLst/>
              <a:ahLst/>
              <a:cxnLst/>
              <a:rect l="l" t="t" r="r" b="b"/>
              <a:pathLst>
                <a:path w="40760" h="1810" extrusionOk="0">
                  <a:moveTo>
                    <a:pt x="1" y="1"/>
                  </a:moveTo>
                  <a:cubicBezTo>
                    <a:pt x="257" y="620"/>
                    <a:pt x="542" y="1222"/>
                    <a:pt x="853" y="1810"/>
                  </a:cubicBezTo>
                  <a:lnTo>
                    <a:pt x="39908" y="1810"/>
                  </a:lnTo>
                  <a:cubicBezTo>
                    <a:pt x="40218" y="1222"/>
                    <a:pt x="40502" y="618"/>
                    <a:pt x="407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6109250" y="2329250"/>
              <a:ext cx="325425" cy="24400"/>
            </a:xfrm>
            <a:custGeom>
              <a:avLst/>
              <a:gdLst/>
              <a:ahLst/>
              <a:cxnLst/>
              <a:rect l="l" t="t" r="r" b="b"/>
              <a:pathLst>
                <a:path w="13017" h="976" extrusionOk="0">
                  <a:moveTo>
                    <a:pt x="1" y="1"/>
                  </a:moveTo>
                  <a:cubicBezTo>
                    <a:pt x="2058" y="636"/>
                    <a:pt x="4244" y="976"/>
                    <a:pt x="6509" y="976"/>
                  </a:cubicBezTo>
                  <a:cubicBezTo>
                    <a:pt x="8773" y="976"/>
                    <a:pt x="10959" y="634"/>
                    <a:pt x="130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" name="Google Shape;54;p2"/>
          <p:cNvSpPr txBox="1">
            <a:spLocks noGrp="1"/>
          </p:cNvSpPr>
          <p:nvPr>
            <p:ph type="ctrTitle"/>
          </p:nvPr>
        </p:nvSpPr>
        <p:spPr>
          <a:xfrm>
            <a:off x="1319275" y="590075"/>
            <a:ext cx="6505500" cy="240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55" name="Google Shape;55;p2"/>
          <p:cNvSpPr txBox="1">
            <a:spLocks noGrp="1"/>
          </p:cNvSpPr>
          <p:nvPr>
            <p:ph type="subTitle" idx="1"/>
          </p:nvPr>
        </p:nvSpPr>
        <p:spPr>
          <a:xfrm>
            <a:off x="2904775" y="3440920"/>
            <a:ext cx="3334500" cy="448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SECTION_HEADER_1">
    <p:bg>
      <p:bgPr>
        <a:solidFill>
          <a:schemeClr val="accent4"/>
        </a:solidFill>
        <a:effectLst/>
      </p:bgPr>
    </p:bg>
    <p:spTree>
      <p:nvGrpSpPr>
        <p:cNvPr id="1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5" name="Google Shape;715;p15"/>
          <p:cNvPicPr preferRelativeResize="0"/>
          <p:nvPr/>
        </p:nvPicPr>
        <p:blipFill>
          <a:blip r:embed="rId2">
            <a:alphaModFix amt="14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16" name="Google Shape;716;p15"/>
          <p:cNvGrpSpPr/>
          <p:nvPr/>
        </p:nvGrpSpPr>
        <p:grpSpPr>
          <a:xfrm>
            <a:off x="372025" y="321975"/>
            <a:ext cx="8400000" cy="4499700"/>
            <a:chOff x="372025" y="321975"/>
            <a:chExt cx="8400000" cy="4499700"/>
          </a:xfrm>
        </p:grpSpPr>
        <p:sp>
          <p:nvSpPr>
            <p:cNvPr id="717" name="Google Shape;717;p15"/>
            <p:cNvSpPr/>
            <p:nvPr/>
          </p:nvSpPr>
          <p:spPr>
            <a:xfrm>
              <a:off x="372025" y="321975"/>
              <a:ext cx="8400000" cy="4499700"/>
            </a:xfrm>
            <a:prstGeom prst="rect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15"/>
            <p:cNvSpPr/>
            <p:nvPr/>
          </p:nvSpPr>
          <p:spPr>
            <a:xfrm>
              <a:off x="372025" y="321975"/>
              <a:ext cx="8400000" cy="218100"/>
            </a:xfrm>
            <a:prstGeom prst="rect">
              <a:avLst/>
            </a:prstGeom>
            <a:solidFill>
              <a:schemeClr val="accent5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15"/>
            <p:cNvSpPr/>
            <p:nvPr/>
          </p:nvSpPr>
          <p:spPr>
            <a:xfrm>
              <a:off x="486450" y="380900"/>
              <a:ext cx="100200" cy="1002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15"/>
            <p:cNvSpPr/>
            <p:nvPr/>
          </p:nvSpPr>
          <p:spPr>
            <a:xfrm>
              <a:off x="669900" y="380900"/>
              <a:ext cx="100200" cy="1002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15"/>
            <p:cNvSpPr/>
            <p:nvPr/>
          </p:nvSpPr>
          <p:spPr>
            <a:xfrm>
              <a:off x="853350" y="380900"/>
              <a:ext cx="100200" cy="1002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22" name="Google Shape;722;p15"/>
          <p:cNvSpPr/>
          <p:nvPr/>
        </p:nvSpPr>
        <p:spPr>
          <a:xfrm>
            <a:off x="372375" y="324675"/>
            <a:ext cx="8394900" cy="4500600"/>
          </a:xfrm>
          <a:prstGeom prst="rect">
            <a:avLst/>
          </a:prstGeom>
          <a:solidFill>
            <a:srgbClr val="7C7C7C">
              <a:alpha val="1421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23" name="Google Shape;723;p15"/>
          <p:cNvGrpSpPr/>
          <p:nvPr/>
        </p:nvGrpSpPr>
        <p:grpSpPr>
          <a:xfrm>
            <a:off x="371330" y="4054252"/>
            <a:ext cx="8400431" cy="767401"/>
            <a:chOff x="4122825" y="2769975"/>
            <a:chExt cx="4390775" cy="1934950"/>
          </a:xfrm>
        </p:grpSpPr>
        <p:sp>
          <p:nvSpPr>
            <p:cNvPr id="724" name="Google Shape;724;p15"/>
            <p:cNvSpPr/>
            <p:nvPr/>
          </p:nvSpPr>
          <p:spPr>
            <a:xfrm>
              <a:off x="4122825" y="2769975"/>
              <a:ext cx="4390775" cy="1399600"/>
            </a:xfrm>
            <a:custGeom>
              <a:avLst/>
              <a:gdLst/>
              <a:ahLst/>
              <a:cxnLst/>
              <a:rect l="l" t="t" r="r" b="b"/>
              <a:pathLst>
                <a:path w="175631" h="55984" fill="none" extrusionOk="0">
                  <a:moveTo>
                    <a:pt x="175486" y="55983"/>
                  </a:moveTo>
                  <a:cubicBezTo>
                    <a:pt x="175594" y="55983"/>
                    <a:pt x="175630" y="55808"/>
                    <a:pt x="175534" y="55748"/>
                  </a:cubicBezTo>
                  <a:lnTo>
                    <a:pt x="87817" y="1"/>
                  </a:lnTo>
                  <a:lnTo>
                    <a:pt x="97" y="55748"/>
                  </a:lnTo>
                  <a:cubicBezTo>
                    <a:pt x="1" y="55810"/>
                    <a:pt x="37" y="55983"/>
                    <a:pt x="146" y="55983"/>
                  </a:cubicBez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15"/>
            <p:cNvSpPr/>
            <p:nvPr/>
          </p:nvSpPr>
          <p:spPr>
            <a:xfrm>
              <a:off x="5419875" y="2769975"/>
              <a:ext cx="898375" cy="1934950"/>
            </a:xfrm>
            <a:custGeom>
              <a:avLst/>
              <a:gdLst/>
              <a:ahLst/>
              <a:cxnLst/>
              <a:rect l="l" t="t" r="r" b="b"/>
              <a:pathLst>
                <a:path w="35935" h="77398" fill="none" extrusionOk="0">
                  <a:moveTo>
                    <a:pt x="35935" y="1"/>
                  </a:moveTo>
                  <a:lnTo>
                    <a:pt x="0" y="7739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15"/>
            <p:cNvSpPr/>
            <p:nvPr/>
          </p:nvSpPr>
          <p:spPr>
            <a:xfrm>
              <a:off x="4355900" y="2769975"/>
              <a:ext cx="1962350" cy="1934950"/>
            </a:xfrm>
            <a:custGeom>
              <a:avLst/>
              <a:gdLst/>
              <a:ahLst/>
              <a:cxnLst/>
              <a:rect l="l" t="t" r="r" b="b"/>
              <a:pathLst>
                <a:path w="78494" h="77398" fill="none" extrusionOk="0">
                  <a:moveTo>
                    <a:pt x="0" y="77398"/>
                  </a:moveTo>
                  <a:lnTo>
                    <a:pt x="78494" y="1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15"/>
            <p:cNvSpPr/>
            <p:nvPr/>
          </p:nvSpPr>
          <p:spPr>
            <a:xfrm>
              <a:off x="6318225" y="2769975"/>
              <a:ext cx="898350" cy="1934950"/>
            </a:xfrm>
            <a:custGeom>
              <a:avLst/>
              <a:gdLst/>
              <a:ahLst/>
              <a:cxnLst/>
              <a:rect l="l" t="t" r="r" b="b"/>
              <a:pathLst>
                <a:path w="35934" h="77398" fill="none" extrusionOk="0">
                  <a:moveTo>
                    <a:pt x="1" y="1"/>
                  </a:moveTo>
                  <a:lnTo>
                    <a:pt x="35934" y="7739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15"/>
            <p:cNvSpPr/>
            <p:nvPr/>
          </p:nvSpPr>
          <p:spPr>
            <a:xfrm>
              <a:off x="6318225" y="2769975"/>
              <a:ext cx="1962350" cy="1934950"/>
            </a:xfrm>
            <a:custGeom>
              <a:avLst/>
              <a:gdLst/>
              <a:ahLst/>
              <a:cxnLst/>
              <a:rect l="l" t="t" r="r" b="b"/>
              <a:pathLst>
                <a:path w="78494" h="77398" fill="none" extrusionOk="0">
                  <a:moveTo>
                    <a:pt x="78493" y="77398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15"/>
            <p:cNvSpPr/>
            <p:nvPr/>
          </p:nvSpPr>
          <p:spPr>
            <a:xfrm>
              <a:off x="4123850" y="3851100"/>
              <a:ext cx="4389300" cy="25"/>
            </a:xfrm>
            <a:custGeom>
              <a:avLst/>
              <a:gdLst/>
              <a:ahLst/>
              <a:cxnLst/>
              <a:rect l="l" t="t" r="r" b="b"/>
              <a:pathLst>
                <a:path w="175572" h="1" fill="none" extrusionOk="0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15"/>
            <p:cNvSpPr/>
            <p:nvPr/>
          </p:nvSpPr>
          <p:spPr>
            <a:xfrm>
              <a:off x="4123850" y="4346500"/>
              <a:ext cx="4389300" cy="25"/>
            </a:xfrm>
            <a:custGeom>
              <a:avLst/>
              <a:gdLst/>
              <a:ahLst/>
              <a:cxnLst/>
              <a:rect l="l" t="t" r="r" b="b"/>
              <a:pathLst>
                <a:path w="175572" h="1" fill="none" extrusionOk="0">
                  <a:moveTo>
                    <a:pt x="1" y="1"/>
                  </a:moveTo>
                  <a:lnTo>
                    <a:pt x="175571" y="1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15"/>
            <p:cNvSpPr/>
            <p:nvPr/>
          </p:nvSpPr>
          <p:spPr>
            <a:xfrm>
              <a:off x="4123850" y="3557300"/>
              <a:ext cx="4388725" cy="25"/>
            </a:xfrm>
            <a:custGeom>
              <a:avLst/>
              <a:gdLst/>
              <a:ahLst/>
              <a:cxnLst/>
              <a:rect l="l" t="t" r="r" b="b"/>
              <a:pathLst>
                <a:path w="175549" h="1" fill="none" extrusionOk="0">
                  <a:moveTo>
                    <a:pt x="1" y="0"/>
                  </a:moveTo>
                  <a:lnTo>
                    <a:pt x="175549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15"/>
            <p:cNvSpPr/>
            <p:nvPr/>
          </p:nvSpPr>
          <p:spPr>
            <a:xfrm>
              <a:off x="4123850" y="3353425"/>
              <a:ext cx="4389300" cy="25"/>
            </a:xfrm>
            <a:custGeom>
              <a:avLst/>
              <a:gdLst/>
              <a:ahLst/>
              <a:cxnLst/>
              <a:rect l="l" t="t" r="r" b="b"/>
              <a:pathLst>
                <a:path w="175572" h="1" fill="none" extrusionOk="0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15"/>
            <p:cNvSpPr/>
            <p:nvPr/>
          </p:nvSpPr>
          <p:spPr>
            <a:xfrm>
              <a:off x="4123850" y="3194925"/>
              <a:ext cx="4389300" cy="25"/>
            </a:xfrm>
            <a:custGeom>
              <a:avLst/>
              <a:gdLst/>
              <a:ahLst/>
              <a:cxnLst/>
              <a:rect l="l" t="t" r="r" b="b"/>
              <a:pathLst>
                <a:path w="175572" h="1" fill="none" extrusionOk="0">
                  <a:moveTo>
                    <a:pt x="1" y="1"/>
                  </a:moveTo>
                  <a:lnTo>
                    <a:pt x="175571" y="1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15"/>
            <p:cNvSpPr/>
            <p:nvPr/>
          </p:nvSpPr>
          <p:spPr>
            <a:xfrm>
              <a:off x="4123850" y="3079875"/>
              <a:ext cx="4388725" cy="25"/>
            </a:xfrm>
            <a:custGeom>
              <a:avLst/>
              <a:gdLst/>
              <a:ahLst/>
              <a:cxnLst/>
              <a:rect l="l" t="t" r="r" b="b"/>
              <a:pathLst>
                <a:path w="175549" h="1" fill="none" extrusionOk="0">
                  <a:moveTo>
                    <a:pt x="1" y="1"/>
                  </a:moveTo>
                  <a:lnTo>
                    <a:pt x="175549" y="1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15"/>
            <p:cNvSpPr/>
            <p:nvPr/>
          </p:nvSpPr>
          <p:spPr>
            <a:xfrm>
              <a:off x="4123850" y="2976475"/>
              <a:ext cx="4389300" cy="25"/>
            </a:xfrm>
            <a:custGeom>
              <a:avLst/>
              <a:gdLst/>
              <a:ahLst/>
              <a:cxnLst/>
              <a:rect l="l" t="t" r="r" b="b"/>
              <a:pathLst>
                <a:path w="175572" h="1" fill="none" extrusionOk="0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15"/>
            <p:cNvSpPr/>
            <p:nvPr/>
          </p:nvSpPr>
          <p:spPr>
            <a:xfrm>
              <a:off x="4123850" y="2880100"/>
              <a:ext cx="4388725" cy="25"/>
            </a:xfrm>
            <a:custGeom>
              <a:avLst/>
              <a:gdLst/>
              <a:ahLst/>
              <a:cxnLst/>
              <a:rect l="l" t="t" r="r" b="b"/>
              <a:pathLst>
                <a:path w="175549" h="1" fill="none" extrusionOk="0">
                  <a:moveTo>
                    <a:pt x="1" y="0"/>
                  </a:moveTo>
                  <a:lnTo>
                    <a:pt x="175549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15"/>
            <p:cNvSpPr/>
            <p:nvPr/>
          </p:nvSpPr>
          <p:spPr>
            <a:xfrm>
              <a:off x="4123850" y="2769975"/>
              <a:ext cx="2194400" cy="979100"/>
            </a:xfrm>
            <a:custGeom>
              <a:avLst/>
              <a:gdLst/>
              <a:ahLst/>
              <a:cxnLst/>
              <a:rect l="l" t="t" r="r" b="b"/>
              <a:pathLst>
                <a:path w="87776" h="39164" fill="none" extrusionOk="0">
                  <a:moveTo>
                    <a:pt x="87776" y="1"/>
                  </a:moveTo>
                  <a:lnTo>
                    <a:pt x="1" y="39164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15"/>
            <p:cNvSpPr/>
            <p:nvPr/>
          </p:nvSpPr>
          <p:spPr>
            <a:xfrm>
              <a:off x="4123850" y="2769975"/>
              <a:ext cx="2194400" cy="662050"/>
            </a:xfrm>
            <a:custGeom>
              <a:avLst/>
              <a:gdLst/>
              <a:ahLst/>
              <a:cxnLst/>
              <a:rect l="l" t="t" r="r" b="b"/>
              <a:pathLst>
                <a:path w="87776" h="26482" fill="none" extrusionOk="0">
                  <a:moveTo>
                    <a:pt x="87776" y="1"/>
                  </a:moveTo>
                  <a:lnTo>
                    <a:pt x="1" y="26481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15"/>
            <p:cNvSpPr/>
            <p:nvPr/>
          </p:nvSpPr>
          <p:spPr>
            <a:xfrm>
              <a:off x="4123850" y="2769975"/>
              <a:ext cx="2194400" cy="407100"/>
            </a:xfrm>
            <a:custGeom>
              <a:avLst/>
              <a:gdLst/>
              <a:ahLst/>
              <a:cxnLst/>
              <a:rect l="l" t="t" r="r" b="b"/>
              <a:pathLst>
                <a:path w="87776" h="16284" fill="none" extrusionOk="0">
                  <a:moveTo>
                    <a:pt x="87776" y="1"/>
                  </a:moveTo>
                  <a:lnTo>
                    <a:pt x="1" y="16284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15"/>
            <p:cNvSpPr/>
            <p:nvPr/>
          </p:nvSpPr>
          <p:spPr>
            <a:xfrm>
              <a:off x="4123850" y="2769975"/>
              <a:ext cx="2194400" cy="206525"/>
            </a:xfrm>
            <a:custGeom>
              <a:avLst/>
              <a:gdLst/>
              <a:ahLst/>
              <a:cxnLst/>
              <a:rect l="l" t="t" r="r" b="b"/>
              <a:pathLst>
                <a:path w="87776" h="8261" fill="none" extrusionOk="0">
                  <a:moveTo>
                    <a:pt x="87776" y="1"/>
                  </a:moveTo>
                  <a:lnTo>
                    <a:pt x="1" y="826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15"/>
            <p:cNvSpPr/>
            <p:nvPr/>
          </p:nvSpPr>
          <p:spPr>
            <a:xfrm>
              <a:off x="4123850" y="2769975"/>
              <a:ext cx="2194400" cy="25"/>
            </a:xfrm>
            <a:custGeom>
              <a:avLst/>
              <a:gdLst/>
              <a:ahLst/>
              <a:cxnLst/>
              <a:rect l="l" t="t" r="r" b="b"/>
              <a:pathLst>
                <a:path w="87776" h="1" fill="none" extrusionOk="0">
                  <a:moveTo>
                    <a:pt x="87776" y="1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15"/>
            <p:cNvSpPr/>
            <p:nvPr/>
          </p:nvSpPr>
          <p:spPr>
            <a:xfrm>
              <a:off x="6318700" y="2769975"/>
              <a:ext cx="2194450" cy="979100"/>
            </a:xfrm>
            <a:custGeom>
              <a:avLst/>
              <a:gdLst/>
              <a:ahLst/>
              <a:cxnLst/>
              <a:rect l="l" t="t" r="r" b="b"/>
              <a:pathLst>
                <a:path w="87778" h="39164" fill="none" extrusionOk="0">
                  <a:moveTo>
                    <a:pt x="1" y="1"/>
                  </a:moveTo>
                  <a:lnTo>
                    <a:pt x="87777" y="39164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15"/>
            <p:cNvSpPr/>
            <p:nvPr/>
          </p:nvSpPr>
          <p:spPr>
            <a:xfrm>
              <a:off x="6318700" y="2769975"/>
              <a:ext cx="2194450" cy="662050"/>
            </a:xfrm>
            <a:custGeom>
              <a:avLst/>
              <a:gdLst/>
              <a:ahLst/>
              <a:cxnLst/>
              <a:rect l="l" t="t" r="r" b="b"/>
              <a:pathLst>
                <a:path w="87778" h="26482" fill="none" extrusionOk="0">
                  <a:moveTo>
                    <a:pt x="1" y="1"/>
                  </a:moveTo>
                  <a:lnTo>
                    <a:pt x="87777" y="26481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15"/>
            <p:cNvSpPr/>
            <p:nvPr/>
          </p:nvSpPr>
          <p:spPr>
            <a:xfrm>
              <a:off x="6318700" y="2769975"/>
              <a:ext cx="2194450" cy="407100"/>
            </a:xfrm>
            <a:custGeom>
              <a:avLst/>
              <a:gdLst/>
              <a:ahLst/>
              <a:cxnLst/>
              <a:rect l="l" t="t" r="r" b="b"/>
              <a:pathLst>
                <a:path w="87778" h="16284" fill="none" extrusionOk="0">
                  <a:moveTo>
                    <a:pt x="1" y="1"/>
                  </a:moveTo>
                  <a:lnTo>
                    <a:pt x="87777" y="16284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15"/>
            <p:cNvSpPr/>
            <p:nvPr/>
          </p:nvSpPr>
          <p:spPr>
            <a:xfrm>
              <a:off x="6318700" y="2769975"/>
              <a:ext cx="2194450" cy="206525"/>
            </a:xfrm>
            <a:custGeom>
              <a:avLst/>
              <a:gdLst/>
              <a:ahLst/>
              <a:cxnLst/>
              <a:rect l="l" t="t" r="r" b="b"/>
              <a:pathLst>
                <a:path w="87778" h="8261" fill="none" extrusionOk="0">
                  <a:moveTo>
                    <a:pt x="1" y="1"/>
                  </a:moveTo>
                  <a:lnTo>
                    <a:pt x="87777" y="826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15"/>
            <p:cNvSpPr/>
            <p:nvPr/>
          </p:nvSpPr>
          <p:spPr>
            <a:xfrm>
              <a:off x="6318700" y="2769975"/>
              <a:ext cx="2194450" cy="25"/>
            </a:xfrm>
            <a:custGeom>
              <a:avLst/>
              <a:gdLst/>
              <a:ahLst/>
              <a:cxnLst/>
              <a:rect l="l" t="t" r="r" b="b"/>
              <a:pathLst>
                <a:path w="87778" h="1" fill="none" extrusionOk="0">
                  <a:moveTo>
                    <a:pt x="1" y="1"/>
                  </a:moveTo>
                  <a:lnTo>
                    <a:pt x="87777" y="1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7" name="Google Shape;747;p15"/>
          <p:cNvGrpSpPr/>
          <p:nvPr/>
        </p:nvGrpSpPr>
        <p:grpSpPr>
          <a:xfrm rot="10800000" flipH="1">
            <a:off x="371330" y="539955"/>
            <a:ext cx="8400431" cy="767401"/>
            <a:chOff x="4122825" y="2769975"/>
            <a:chExt cx="4390775" cy="1934950"/>
          </a:xfrm>
        </p:grpSpPr>
        <p:sp>
          <p:nvSpPr>
            <p:cNvPr id="748" name="Google Shape;748;p15"/>
            <p:cNvSpPr/>
            <p:nvPr/>
          </p:nvSpPr>
          <p:spPr>
            <a:xfrm>
              <a:off x="4122825" y="2769975"/>
              <a:ext cx="4390775" cy="1399600"/>
            </a:xfrm>
            <a:custGeom>
              <a:avLst/>
              <a:gdLst/>
              <a:ahLst/>
              <a:cxnLst/>
              <a:rect l="l" t="t" r="r" b="b"/>
              <a:pathLst>
                <a:path w="175631" h="55984" fill="none" extrusionOk="0">
                  <a:moveTo>
                    <a:pt x="175486" y="55983"/>
                  </a:moveTo>
                  <a:cubicBezTo>
                    <a:pt x="175594" y="55983"/>
                    <a:pt x="175630" y="55808"/>
                    <a:pt x="175534" y="55748"/>
                  </a:cubicBezTo>
                  <a:lnTo>
                    <a:pt x="87817" y="1"/>
                  </a:lnTo>
                  <a:lnTo>
                    <a:pt x="97" y="55748"/>
                  </a:lnTo>
                  <a:cubicBezTo>
                    <a:pt x="1" y="55810"/>
                    <a:pt x="37" y="55983"/>
                    <a:pt x="146" y="55983"/>
                  </a:cubicBez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15"/>
            <p:cNvSpPr/>
            <p:nvPr/>
          </p:nvSpPr>
          <p:spPr>
            <a:xfrm>
              <a:off x="5419875" y="2769975"/>
              <a:ext cx="898375" cy="1934950"/>
            </a:xfrm>
            <a:custGeom>
              <a:avLst/>
              <a:gdLst/>
              <a:ahLst/>
              <a:cxnLst/>
              <a:rect l="l" t="t" r="r" b="b"/>
              <a:pathLst>
                <a:path w="35935" h="77398" fill="none" extrusionOk="0">
                  <a:moveTo>
                    <a:pt x="35935" y="1"/>
                  </a:moveTo>
                  <a:lnTo>
                    <a:pt x="0" y="7739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15"/>
            <p:cNvSpPr/>
            <p:nvPr/>
          </p:nvSpPr>
          <p:spPr>
            <a:xfrm>
              <a:off x="4355900" y="2769975"/>
              <a:ext cx="1962350" cy="1934950"/>
            </a:xfrm>
            <a:custGeom>
              <a:avLst/>
              <a:gdLst/>
              <a:ahLst/>
              <a:cxnLst/>
              <a:rect l="l" t="t" r="r" b="b"/>
              <a:pathLst>
                <a:path w="78494" h="77398" fill="none" extrusionOk="0">
                  <a:moveTo>
                    <a:pt x="0" y="77398"/>
                  </a:moveTo>
                  <a:lnTo>
                    <a:pt x="78494" y="1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15"/>
            <p:cNvSpPr/>
            <p:nvPr/>
          </p:nvSpPr>
          <p:spPr>
            <a:xfrm>
              <a:off x="6318225" y="2769975"/>
              <a:ext cx="898350" cy="1934950"/>
            </a:xfrm>
            <a:custGeom>
              <a:avLst/>
              <a:gdLst/>
              <a:ahLst/>
              <a:cxnLst/>
              <a:rect l="l" t="t" r="r" b="b"/>
              <a:pathLst>
                <a:path w="35934" h="77398" fill="none" extrusionOk="0">
                  <a:moveTo>
                    <a:pt x="1" y="1"/>
                  </a:moveTo>
                  <a:lnTo>
                    <a:pt x="35934" y="7739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15"/>
            <p:cNvSpPr/>
            <p:nvPr/>
          </p:nvSpPr>
          <p:spPr>
            <a:xfrm>
              <a:off x="6318225" y="2769975"/>
              <a:ext cx="1962350" cy="1934950"/>
            </a:xfrm>
            <a:custGeom>
              <a:avLst/>
              <a:gdLst/>
              <a:ahLst/>
              <a:cxnLst/>
              <a:rect l="l" t="t" r="r" b="b"/>
              <a:pathLst>
                <a:path w="78494" h="77398" fill="none" extrusionOk="0">
                  <a:moveTo>
                    <a:pt x="78493" y="77398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15"/>
            <p:cNvSpPr/>
            <p:nvPr/>
          </p:nvSpPr>
          <p:spPr>
            <a:xfrm>
              <a:off x="4123850" y="3851100"/>
              <a:ext cx="4389300" cy="25"/>
            </a:xfrm>
            <a:custGeom>
              <a:avLst/>
              <a:gdLst/>
              <a:ahLst/>
              <a:cxnLst/>
              <a:rect l="l" t="t" r="r" b="b"/>
              <a:pathLst>
                <a:path w="175572" h="1" fill="none" extrusionOk="0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15"/>
            <p:cNvSpPr/>
            <p:nvPr/>
          </p:nvSpPr>
          <p:spPr>
            <a:xfrm>
              <a:off x="4123850" y="4346500"/>
              <a:ext cx="4389300" cy="25"/>
            </a:xfrm>
            <a:custGeom>
              <a:avLst/>
              <a:gdLst/>
              <a:ahLst/>
              <a:cxnLst/>
              <a:rect l="l" t="t" r="r" b="b"/>
              <a:pathLst>
                <a:path w="175572" h="1" fill="none" extrusionOk="0">
                  <a:moveTo>
                    <a:pt x="1" y="1"/>
                  </a:moveTo>
                  <a:lnTo>
                    <a:pt x="175571" y="1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15"/>
            <p:cNvSpPr/>
            <p:nvPr/>
          </p:nvSpPr>
          <p:spPr>
            <a:xfrm>
              <a:off x="4123850" y="3557300"/>
              <a:ext cx="4388725" cy="25"/>
            </a:xfrm>
            <a:custGeom>
              <a:avLst/>
              <a:gdLst/>
              <a:ahLst/>
              <a:cxnLst/>
              <a:rect l="l" t="t" r="r" b="b"/>
              <a:pathLst>
                <a:path w="175549" h="1" fill="none" extrusionOk="0">
                  <a:moveTo>
                    <a:pt x="1" y="0"/>
                  </a:moveTo>
                  <a:lnTo>
                    <a:pt x="175549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15"/>
            <p:cNvSpPr/>
            <p:nvPr/>
          </p:nvSpPr>
          <p:spPr>
            <a:xfrm>
              <a:off x="4123850" y="3353425"/>
              <a:ext cx="4389300" cy="25"/>
            </a:xfrm>
            <a:custGeom>
              <a:avLst/>
              <a:gdLst/>
              <a:ahLst/>
              <a:cxnLst/>
              <a:rect l="l" t="t" r="r" b="b"/>
              <a:pathLst>
                <a:path w="175572" h="1" fill="none" extrusionOk="0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15"/>
            <p:cNvSpPr/>
            <p:nvPr/>
          </p:nvSpPr>
          <p:spPr>
            <a:xfrm>
              <a:off x="4123850" y="3194925"/>
              <a:ext cx="4389300" cy="25"/>
            </a:xfrm>
            <a:custGeom>
              <a:avLst/>
              <a:gdLst/>
              <a:ahLst/>
              <a:cxnLst/>
              <a:rect l="l" t="t" r="r" b="b"/>
              <a:pathLst>
                <a:path w="175572" h="1" fill="none" extrusionOk="0">
                  <a:moveTo>
                    <a:pt x="1" y="1"/>
                  </a:moveTo>
                  <a:lnTo>
                    <a:pt x="175571" y="1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15"/>
            <p:cNvSpPr/>
            <p:nvPr/>
          </p:nvSpPr>
          <p:spPr>
            <a:xfrm>
              <a:off x="4123850" y="3079875"/>
              <a:ext cx="4388725" cy="25"/>
            </a:xfrm>
            <a:custGeom>
              <a:avLst/>
              <a:gdLst/>
              <a:ahLst/>
              <a:cxnLst/>
              <a:rect l="l" t="t" r="r" b="b"/>
              <a:pathLst>
                <a:path w="175549" h="1" fill="none" extrusionOk="0">
                  <a:moveTo>
                    <a:pt x="1" y="1"/>
                  </a:moveTo>
                  <a:lnTo>
                    <a:pt x="175549" y="1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15"/>
            <p:cNvSpPr/>
            <p:nvPr/>
          </p:nvSpPr>
          <p:spPr>
            <a:xfrm>
              <a:off x="4123850" y="2976475"/>
              <a:ext cx="4389300" cy="25"/>
            </a:xfrm>
            <a:custGeom>
              <a:avLst/>
              <a:gdLst/>
              <a:ahLst/>
              <a:cxnLst/>
              <a:rect l="l" t="t" r="r" b="b"/>
              <a:pathLst>
                <a:path w="175572" h="1" fill="none" extrusionOk="0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15"/>
            <p:cNvSpPr/>
            <p:nvPr/>
          </p:nvSpPr>
          <p:spPr>
            <a:xfrm>
              <a:off x="4123850" y="2880100"/>
              <a:ext cx="4388725" cy="25"/>
            </a:xfrm>
            <a:custGeom>
              <a:avLst/>
              <a:gdLst/>
              <a:ahLst/>
              <a:cxnLst/>
              <a:rect l="l" t="t" r="r" b="b"/>
              <a:pathLst>
                <a:path w="175549" h="1" fill="none" extrusionOk="0">
                  <a:moveTo>
                    <a:pt x="1" y="0"/>
                  </a:moveTo>
                  <a:lnTo>
                    <a:pt x="175549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15"/>
            <p:cNvSpPr/>
            <p:nvPr/>
          </p:nvSpPr>
          <p:spPr>
            <a:xfrm>
              <a:off x="4123850" y="2769975"/>
              <a:ext cx="2194400" cy="979100"/>
            </a:xfrm>
            <a:custGeom>
              <a:avLst/>
              <a:gdLst/>
              <a:ahLst/>
              <a:cxnLst/>
              <a:rect l="l" t="t" r="r" b="b"/>
              <a:pathLst>
                <a:path w="87776" h="39164" fill="none" extrusionOk="0">
                  <a:moveTo>
                    <a:pt x="87776" y="1"/>
                  </a:moveTo>
                  <a:lnTo>
                    <a:pt x="1" y="39164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15"/>
            <p:cNvSpPr/>
            <p:nvPr/>
          </p:nvSpPr>
          <p:spPr>
            <a:xfrm>
              <a:off x="4123850" y="2769975"/>
              <a:ext cx="2194400" cy="662050"/>
            </a:xfrm>
            <a:custGeom>
              <a:avLst/>
              <a:gdLst/>
              <a:ahLst/>
              <a:cxnLst/>
              <a:rect l="l" t="t" r="r" b="b"/>
              <a:pathLst>
                <a:path w="87776" h="26482" fill="none" extrusionOk="0">
                  <a:moveTo>
                    <a:pt x="87776" y="1"/>
                  </a:moveTo>
                  <a:lnTo>
                    <a:pt x="1" y="26481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15"/>
            <p:cNvSpPr/>
            <p:nvPr/>
          </p:nvSpPr>
          <p:spPr>
            <a:xfrm>
              <a:off x="4123850" y="2769975"/>
              <a:ext cx="2194400" cy="407100"/>
            </a:xfrm>
            <a:custGeom>
              <a:avLst/>
              <a:gdLst/>
              <a:ahLst/>
              <a:cxnLst/>
              <a:rect l="l" t="t" r="r" b="b"/>
              <a:pathLst>
                <a:path w="87776" h="16284" fill="none" extrusionOk="0">
                  <a:moveTo>
                    <a:pt x="87776" y="1"/>
                  </a:moveTo>
                  <a:lnTo>
                    <a:pt x="1" y="16284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15"/>
            <p:cNvSpPr/>
            <p:nvPr/>
          </p:nvSpPr>
          <p:spPr>
            <a:xfrm>
              <a:off x="4123850" y="2769975"/>
              <a:ext cx="2194400" cy="206525"/>
            </a:xfrm>
            <a:custGeom>
              <a:avLst/>
              <a:gdLst/>
              <a:ahLst/>
              <a:cxnLst/>
              <a:rect l="l" t="t" r="r" b="b"/>
              <a:pathLst>
                <a:path w="87776" h="8261" fill="none" extrusionOk="0">
                  <a:moveTo>
                    <a:pt x="87776" y="1"/>
                  </a:moveTo>
                  <a:lnTo>
                    <a:pt x="1" y="826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15"/>
            <p:cNvSpPr/>
            <p:nvPr/>
          </p:nvSpPr>
          <p:spPr>
            <a:xfrm>
              <a:off x="4123850" y="2769975"/>
              <a:ext cx="2194400" cy="25"/>
            </a:xfrm>
            <a:custGeom>
              <a:avLst/>
              <a:gdLst/>
              <a:ahLst/>
              <a:cxnLst/>
              <a:rect l="l" t="t" r="r" b="b"/>
              <a:pathLst>
                <a:path w="87776" h="1" fill="none" extrusionOk="0">
                  <a:moveTo>
                    <a:pt x="87776" y="1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15"/>
            <p:cNvSpPr/>
            <p:nvPr/>
          </p:nvSpPr>
          <p:spPr>
            <a:xfrm>
              <a:off x="6318700" y="2769975"/>
              <a:ext cx="2194450" cy="979100"/>
            </a:xfrm>
            <a:custGeom>
              <a:avLst/>
              <a:gdLst/>
              <a:ahLst/>
              <a:cxnLst/>
              <a:rect l="l" t="t" r="r" b="b"/>
              <a:pathLst>
                <a:path w="87778" h="39164" fill="none" extrusionOk="0">
                  <a:moveTo>
                    <a:pt x="1" y="1"/>
                  </a:moveTo>
                  <a:lnTo>
                    <a:pt x="87777" y="39164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15"/>
            <p:cNvSpPr/>
            <p:nvPr/>
          </p:nvSpPr>
          <p:spPr>
            <a:xfrm>
              <a:off x="6318700" y="2769975"/>
              <a:ext cx="2194450" cy="662050"/>
            </a:xfrm>
            <a:custGeom>
              <a:avLst/>
              <a:gdLst/>
              <a:ahLst/>
              <a:cxnLst/>
              <a:rect l="l" t="t" r="r" b="b"/>
              <a:pathLst>
                <a:path w="87778" h="26482" fill="none" extrusionOk="0">
                  <a:moveTo>
                    <a:pt x="1" y="1"/>
                  </a:moveTo>
                  <a:lnTo>
                    <a:pt x="87777" y="26481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15"/>
            <p:cNvSpPr/>
            <p:nvPr/>
          </p:nvSpPr>
          <p:spPr>
            <a:xfrm>
              <a:off x="6318700" y="2769975"/>
              <a:ext cx="2194450" cy="407100"/>
            </a:xfrm>
            <a:custGeom>
              <a:avLst/>
              <a:gdLst/>
              <a:ahLst/>
              <a:cxnLst/>
              <a:rect l="l" t="t" r="r" b="b"/>
              <a:pathLst>
                <a:path w="87778" h="16284" fill="none" extrusionOk="0">
                  <a:moveTo>
                    <a:pt x="1" y="1"/>
                  </a:moveTo>
                  <a:lnTo>
                    <a:pt x="87777" y="16284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15"/>
            <p:cNvSpPr/>
            <p:nvPr/>
          </p:nvSpPr>
          <p:spPr>
            <a:xfrm>
              <a:off x="6318700" y="2769975"/>
              <a:ext cx="2194450" cy="206525"/>
            </a:xfrm>
            <a:custGeom>
              <a:avLst/>
              <a:gdLst/>
              <a:ahLst/>
              <a:cxnLst/>
              <a:rect l="l" t="t" r="r" b="b"/>
              <a:pathLst>
                <a:path w="87778" h="8261" fill="none" extrusionOk="0">
                  <a:moveTo>
                    <a:pt x="1" y="1"/>
                  </a:moveTo>
                  <a:lnTo>
                    <a:pt x="87777" y="826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15"/>
            <p:cNvSpPr/>
            <p:nvPr/>
          </p:nvSpPr>
          <p:spPr>
            <a:xfrm>
              <a:off x="6318700" y="2769975"/>
              <a:ext cx="2194450" cy="25"/>
            </a:xfrm>
            <a:custGeom>
              <a:avLst/>
              <a:gdLst/>
              <a:ahLst/>
              <a:cxnLst/>
              <a:rect l="l" t="t" r="r" b="b"/>
              <a:pathLst>
                <a:path w="87778" h="1" fill="none" extrusionOk="0">
                  <a:moveTo>
                    <a:pt x="1" y="1"/>
                  </a:moveTo>
                  <a:lnTo>
                    <a:pt x="87777" y="1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1" name="Google Shape;771;p15"/>
          <p:cNvSpPr txBox="1">
            <a:spLocks noGrp="1"/>
          </p:cNvSpPr>
          <p:nvPr>
            <p:ph type="subTitle" idx="1"/>
          </p:nvPr>
        </p:nvSpPr>
        <p:spPr>
          <a:xfrm>
            <a:off x="2369750" y="3096300"/>
            <a:ext cx="4404600" cy="615900"/>
          </a:xfrm>
          <a:prstGeom prst="rect">
            <a:avLst/>
          </a:prstGeom>
          <a:solidFill>
            <a:schemeClr val="accent6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2" name="Google Shape;772;p15"/>
          <p:cNvSpPr txBox="1">
            <a:spLocks noGrp="1"/>
          </p:cNvSpPr>
          <p:nvPr>
            <p:ph type="title"/>
          </p:nvPr>
        </p:nvSpPr>
        <p:spPr>
          <a:xfrm>
            <a:off x="720150" y="1431300"/>
            <a:ext cx="7704000" cy="166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ONE_COLUMN_TEXT_1">
    <p:spTree>
      <p:nvGrpSpPr>
        <p:cNvPr id="1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" name="Google Shape;819;p17"/>
          <p:cNvPicPr preferRelativeResize="0"/>
          <p:nvPr/>
        </p:nvPicPr>
        <p:blipFill>
          <a:blip r:embed="rId2">
            <a:alphaModFix amt="14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20" name="Google Shape;820;p17"/>
          <p:cNvGrpSpPr/>
          <p:nvPr/>
        </p:nvGrpSpPr>
        <p:grpSpPr>
          <a:xfrm>
            <a:off x="372025" y="321975"/>
            <a:ext cx="8400000" cy="4503300"/>
            <a:chOff x="372025" y="321975"/>
            <a:chExt cx="8400000" cy="4503300"/>
          </a:xfrm>
        </p:grpSpPr>
        <p:grpSp>
          <p:nvGrpSpPr>
            <p:cNvPr id="821" name="Google Shape;821;p17"/>
            <p:cNvGrpSpPr/>
            <p:nvPr/>
          </p:nvGrpSpPr>
          <p:grpSpPr>
            <a:xfrm>
              <a:off x="372025" y="321975"/>
              <a:ext cx="8400000" cy="4503300"/>
              <a:chOff x="372025" y="321975"/>
              <a:chExt cx="8400000" cy="4503300"/>
            </a:xfrm>
          </p:grpSpPr>
          <p:sp>
            <p:nvSpPr>
              <p:cNvPr id="822" name="Google Shape;822;p17"/>
              <p:cNvSpPr/>
              <p:nvPr/>
            </p:nvSpPr>
            <p:spPr>
              <a:xfrm>
                <a:off x="372375" y="324675"/>
                <a:ext cx="8394900" cy="4500600"/>
              </a:xfrm>
              <a:prstGeom prst="rect">
                <a:avLst/>
              </a:prstGeom>
              <a:solidFill>
                <a:srgbClr val="7C7C7C">
                  <a:alpha val="1421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23" name="Google Shape;823;p17"/>
              <p:cNvGrpSpPr/>
              <p:nvPr/>
            </p:nvGrpSpPr>
            <p:grpSpPr>
              <a:xfrm>
                <a:off x="372025" y="321975"/>
                <a:ext cx="8400000" cy="4499700"/>
                <a:chOff x="372025" y="321975"/>
                <a:chExt cx="8400000" cy="4499700"/>
              </a:xfrm>
            </p:grpSpPr>
            <p:sp>
              <p:nvSpPr>
                <p:cNvPr id="824" name="Google Shape;824;p17"/>
                <p:cNvSpPr/>
                <p:nvPr/>
              </p:nvSpPr>
              <p:spPr>
                <a:xfrm>
                  <a:off x="372025" y="321975"/>
                  <a:ext cx="8400000" cy="44997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5" name="Google Shape;825;p17"/>
                <p:cNvSpPr/>
                <p:nvPr/>
              </p:nvSpPr>
              <p:spPr>
                <a:xfrm>
                  <a:off x="372025" y="321975"/>
                  <a:ext cx="8400000" cy="2181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6" name="Google Shape;826;p17"/>
                <p:cNvSpPr/>
                <p:nvPr/>
              </p:nvSpPr>
              <p:spPr>
                <a:xfrm>
                  <a:off x="48645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7" name="Google Shape;827;p17"/>
                <p:cNvSpPr/>
                <p:nvPr/>
              </p:nvSpPr>
              <p:spPr>
                <a:xfrm>
                  <a:off x="66990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8" name="Google Shape;828;p17"/>
                <p:cNvSpPr/>
                <p:nvPr/>
              </p:nvSpPr>
              <p:spPr>
                <a:xfrm>
                  <a:off x="85335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9" name="Google Shape;829;p17"/>
                <p:cNvSpPr/>
                <p:nvPr/>
              </p:nvSpPr>
              <p:spPr>
                <a:xfrm>
                  <a:off x="8537750" y="380900"/>
                  <a:ext cx="100200" cy="1002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830" name="Google Shape;830;p17"/>
                <p:cNvCxnSpPr/>
                <p:nvPr/>
              </p:nvCxnSpPr>
              <p:spPr>
                <a:xfrm>
                  <a:off x="7498375" y="431000"/>
                  <a:ext cx="10395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cxnSp>
          <p:nvCxnSpPr>
            <p:cNvPr id="831" name="Google Shape;831;p17"/>
            <p:cNvCxnSpPr/>
            <p:nvPr/>
          </p:nvCxnSpPr>
          <p:spPr>
            <a:xfrm>
              <a:off x="372025" y="1104300"/>
              <a:ext cx="8400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832" name="Google Shape;832;p17"/>
          <p:cNvSpPr txBox="1">
            <a:spLocks noGrp="1"/>
          </p:cNvSpPr>
          <p:nvPr>
            <p:ph type="subTitle" idx="1"/>
          </p:nvPr>
        </p:nvSpPr>
        <p:spPr>
          <a:xfrm>
            <a:off x="1272075" y="2229875"/>
            <a:ext cx="3201000" cy="17172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33" name="Google Shape;833;p17"/>
          <p:cNvSpPr txBox="1">
            <a:spLocks noGrp="1"/>
          </p:cNvSpPr>
          <p:nvPr>
            <p:ph type="subTitle" idx="2"/>
          </p:nvPr>
        </p:nvSpPr>
        <p:spPr>
          <a:xfrm>
            <a:off x="4964325" y="2654613"/>
            <a:ext cx="2907600" cy="8637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4" name="Google Shape;834;p17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spTree>
      <p:nvGrpSpPr>
        <p:cNvPr id="1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6" name="Google Shape;836;p18"/>
          <p:cNvGrpSpPr/>
          <p:nvPr/>
        </p:nvGrpSpPr>
        <p:grpSpPr>
          <a:xfrm>
            <a:off x="818830" y="3790733"/>
            <a:ext cx="757775" cy="901643"/>
            <a:chOff x="1081548" y="3586708"/>
            <a:chExt cx="975133" cy="1160266"/>
          </a:xfrm>
        </p:grpSpPr>
        <p:sp>
          <p:nvSpPr>
            <p:cNvPr id="837" name="Google Shape;837;p18"/>
            <p:cNvSpPr/>
            <p:nvPr/>
          </p:nvSpPr>
          <p:spPr>
            <a:xfrm rot="448199">
              <a:off x="1199243" y="4572582"/>
              <a:ext cx="415099" cy="148037"/>
            </a:xfrm>
            <a:custGeom>
              <a:avLst/>
              <a:gdLst/>
              <a:ahLst/>
              <a:cxnLst/>
              <a:rect l="l" t="t" r="r" b="b"/>
              <a:pathLst>
                <a:path w="18787" h="6700" extrusionOk="0">
                  <a:moveTo>
                    <a:pt x="9393" y="0"/>
                  </a:moveTo>
                  <a:cubicBezTo>
                    <a:pt x="5040" y="0"/>
                    <a:pt x="1342" y="2801"/>
                    <a:pt x="0" y="6699"/>
                  </a:cubicBezTo>
                  <a:lnTo>
                    <a:pt x="18786" y="6699"/>
                  </a:lnTo>
                  <a:cubicBezTo>
                    <a:pt x="17443" y="2803"/>
                    <a:pt x="13748" y="0"/>
                    <a:pt x="939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18"/>
            <p:cNvSpPr/>
            <p:nvPr/>
          </p:nvSpPr>
          <p:spPr>
            <a:xfrm rot="448199">
              <a:off x="1455355" y="4141939"/>
              <a:ext cx="63236" cy="528844"/>
            </a:xfrm>
            <a:custGeom>
              <a:avLst/>
              <a:gdLst/>
              <a:ahLst/>
              <a:cxnLst/>
              <a:rect l="l" t="t" r="r" b="b"/>
              <a:pathLst>
                <a:path w="2862" h="23935" extrusionOk="0">
                  <a:moveTo>
                    <a:pt x="1431" y="0"/>
                  </a:moveTo>
                  <a:cubicBezTo>
                    <a:pt x="644" y="0"/>
                    <a:pt x="0" y="644"/>
                    <a:pt x="0" y="1431"/>
                  </a:cubicBezTo>
                  <a:lnTo>
                    <a:pt x="0" y="22504"/>
                  </a:lnTo>
                  <a:cubicBezTo>
                    <a:pt x="0" y="23291"/>
                    <a:pt x="644" y="23934"/>
                    <a:pt x="1431" y="23934"/>
                  </a:cubicBezTo>
                  <a:cubicBezTo>
                    <a:pt x="2216" y="23934"/>
                    <a:pt x="2860" y="23291"/>
                    <a:pt x="2861" y="22504"/>
                  </a:cubicBezTo>
                  <a:lnTo>
                    <a:pt x="2861" y="1431"/>
                  </a:lnTo>
                  <a:cubicBezTo>
                    <a:pt x="2861" y="644"/>
                    <a:pt x="2217" y="0"/>
                    <a:pt x="14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18"/>
            <p:cNvSpPr/>
            <p:nvPr/>
          </p:nvSpPr>
          <p:spPr>
            <a:xfrm rot="448199">
              <a:off x="1381310" y="3758307"/>
              <a:ext cx="437393" cy="437371"/>
            </a:xfrm>
            <a:custGeom>
              <a:avLst/>
              <a:gdLst/>
              <a:ahLst/>
              <a:cxnLst/>
              <a:rect l="l" t="t" r="r" b="b"/>
              <a:pathLst>
                <a:path w="19796" h="19795" extrusionOk="0">
                  <a:moveTo>
                    <a:pt x="9898" y="0"/>
                  </a:moveTo>
                  <a:cubicBezTo>
                    <a:pt x="7273" y="0"/>
                    <a:pt x="4755" y="1042"/>
                    <a:pt x="2900" y="2899"/>
                  </a:cubicBezTo>
                  <a:cubicBezTo>
                    <a:pt x="1043" y="4754"/>
                    <a:pt x="0" y="7272"/>
                    <a:pt x="0" y="9897"/>
                  </a:cubicBezTo>
                  <a:cubicBezTo>
                    <a:pt x="0" y="12522"/>
                    <a:pt x="1043" y="15039"/>
                    <a:pt x="2900" y="16896"/>
                  </a:cubicBezTo>
                  <a:cubicBezTo>
                    <a:pt x="4755" y="18752"/>
                    <a:pt x="7273" y="19794"/>
                    <a:pt x="9898" y="19794"/>
                  </a:cubicBezTo>
                  <a:cubicBezTo>
                    <a:pt x="12523" y="19794"/>
                    <a:pt x="15041" y="18752"/>
                    <a:pt x="16898" y="16896"/>
                  </a:cubicBezTo>
                  <a:cubicBezTo>
                    <a:pt x="18753" y="15039"/>
                    <a:pt x="19796" y="12522"/>
                    <a:pt x="19796" y="9897"/>
                  </a:cubicBezTo>
                  <a:cubicBezTo>
                    <a:pt x="19796" y="7272"/>
                    <a:pt x="18753" y="4754"/>
                    <a:pt x="16898" y="2899"/>
                  </a:cubicBezTo>
                  <a:cubicBezTo>
                    <a:pt x="15041" y="1042"/>
                    <a:pt x="12523" y="0"/>
                    <a:pt x="989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18"/>
            <p:cNvSpPr/>
            <p:nvPr/>
          </p:nvSpPr>
          <p:spPr>
            <a:xfrm rot="448199">
              <a:off x="1101491" y="3700859"/>
              <a:ext cx="732892" cy="354647"/>
            </a:xfrm>
            <a:custGeom>
              <a:avLst/>
              <a:gdLst/>
              <a:ahLst/>
              <a:cxnLst/>
              <a:rect l="l" t="t" r="r" b="b"/>
              <a:pathLst>
                <a:path w="33170" h="16051" extrusionOk="0">
                  <a:moveTo>
                    <a:pt x="8025" y="0"/>
                  </a:moveTo>
                  <a:cubicBezTo>
                    <a:pt x="3609" y="0"/>
                    <a:pt x="0" y="3612"/>
                    <a:pt x="0" y="8025"/>
                  </a:cubicBezTo>
                  <a:cubicBezTo>
                    <a:pt x="0" y="12440"/>
                    <a:pt x="3612" y="16051"/>
                    <a:pt x="8025" y="16051"/>
                  </a:cubicBezTo>
                  <a:lnTo>
                    <a:pt x="25144" y="16051"/>
                  </a:lnTo>
                  <a:cubicBezTo>
                    <a:pt x="29558" y="16051"/>
                    <a:pt x="33168" y="12440"/>
                    <a:pt x="33170" y="8025"/>
                  </a:cubicBezTo>
                  <a:cubicBezTo>
                    <a:pt x="33170" y="3611"/>
                    <a:pt x="29558" y="0"/>
                    <a:pt x="2514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18"/>
            <p:cNvSpPr/>
            <p:nvPr/>
          </p:nvSpPr>
          <p:spPr>
            <a:xfrm rot="448199">
              <a:off x="1637174" y="3633965"/>
              <a:ext cx="359839" cy="941402"/>
            </a:xfrm>
            <a:custGeom>
              <a:avLst/>
              <a:gdLst/>
              <a:ahLst/>
              <a:cxnLst/>
              <a:rect l="l" t="t" r="r" b="b"/>
              <a:pathLst>
                <a:path w="16286" h="42607" extrusionOk="0">
                  <a:moveTo>
                    <a:pt x="5123" y="1"/>
                  </a:moveTo>
                  <a:cubicBezTo>
                    <a:pt x="3640" y="1"/>
                    <a:pt x="2314" y="734"/>
                    <a:pt x="1532" y="2714"/>
                  </a:cubicBezTo>
                  <a:cubicBezTo>
                    <a:pt x="533" y="5248"/>
                    <a:pt x="937" y="7974"/>
                    <a:pt x="1963" y="10433"/>
                  </a:cubicBezTo>
                  <a:cubicBezTo>
                    <a:pt x="2595" y="11944"/>
                    <a:pt x="3540" y="13347"/>
                    <a:pt x="4099" y="14884"/>
                  </a:cubicBezTo>
                  <a:cubicBezTo>
                    <a:pt x="4634" y="16347"/>
                    <a:pt x="4694" y="18011"/>
                    <a:pt x="4617" y="19549"/>
                  </a:cubicBezTo>
                  <a:cubicBezTo>
                    <a:pt x="4421" y="23536"/>
                    <a:pt x="1698" y="26787"/>
                    <a:pt x="943" y="30634"/>
                  </a:cubicBezTo>
                  <a:cubicBezTo>
                    <a:pt x="0" y="35417"/>
                    <a:pt x="667" y="41118"/>
                    <a:pt x="6283" y="42427"/>
                  </a:cubicBezTo>
                  <a:cubicBezTo>
                    <a:pt x="6807" y="42549"/>
                    <a:pt x="7317" y="42607"/>
                    <a:pt x="7811" y="42607"/>
                  </a:cubicBezTo>
                  <a:cubicBezTo>
                    <a:pt x="11663" y="42607"/>
                    <a:pt x="14500" y="39100"/>
                    <a:pt x="14500" y="35234"/>
                  </a:cubicBezTo>
                  <a:lnTo>
                    <a:pt x="14500" y="21554"/>
                  </a:lnTo>
                  <a:cubicBezTo>
                    <a:pt x="15637" y="19403"/>
                    <a:pt x="16285" y="16955"/>
                    <a:pt x="16285" y="14353"/>
                  </a:cubicBezTo>
                  <a:cubicBezTo>
                    <a:pt x="16285" y="9987"/>
                    <a:pt x="14391" y="5760"/>
                    <a:pt x="11136" y="2847"/>
                  </a:cubicBezTo>
                  <a:cubicBezTo>
                    <a:pt x="9514" y="1398"/>
                    <a:pt x="7169" y="1"/>
                    <a:pt x="512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18"/>
            <p:cNvSpPr/>
            <p:nvPr/>
          </p:nvSpPr>
          <p:spPr>
            <a:xfrm rot="448199">
              <a:off x="1091629" y="3870125"/>
              <a:ext cx="269780" cy="95870"/>
            </a:xfrm>
            <a:custGeom>
              <a:avLst/>
              <a:gdLst/>
              <a:ahLst/>
              <a:cxnLst/>
              <a:rect l="l" t="t" r="r" b="b"/>
              <a:pathLst>
                <a:path w="12210" h="4339" extrusionOk="0">
                  <a:moveTo>
                    <a:pt x="208" y="1"/>
                  </a:moveTo>
                  <a:cubicBezTo>
                    <a:pt x="93" y="1"/>
                    <a:pt x="0" y="92"/>
                    <a:pt x="0" y="208"/>
                  </a:cubicBezTo>
                  <a:cubicBezTo>
                    <a:pt x="0" y="323"/>
                    <a:pt x="93" y="414"/>
                    <a:pt x="208" y="414"/>
                  </a:cubicBezTo>
                  <a:lnTo>
                    <a:pt x="7089" y="414"/>
                  </a:lnTo>
                  <a:lnTo>
                    <a:pt x="11847" y="4292"/>
                  </a:lnTo>
                  <a:cubicBezTo>
                    <a:pt x="11885" y="4324"/>
                    <a:pt x="11931" y="4338"/>
                    <a:pt x="11978" y="4338"/>
                  </a:cubicBezTo>
                  <a:cubicBezTo>
                    <a:pt x="12038" y="4338"/>
                    <a:pt x="12097" y="4314"/>
                    <a:pt x="12138" y="4261"/>
                  </a:cubicBezTo>
                  <a:cubicBezTo>
                    <a:pt x="12210" y="4172"/>
                    <a:pt x="12197" y="4042"/>
                    <a:pt x="12108" y="3970"/>
                  </a:cubicBezTo>
                  <a:lnTo>
                    <a:pt x="7292" y="47"/>
                  </a:lnTo>
                  <a:cubicBezTo>
                    <a:pt x="7255" y="16"/>
                    <a:pt x="7210" y="1"/>
                    <a:pt x="71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18"/>
            <p:cNvSpPr/>
            <p:nvPr/>
          </p:nvSpPr>
          <p:spPr>
            <a:xfrm rot="448199">
              <a:off x="1330623" y="3968076"/>
              <a:ext cx="37473" cy="37473"/>
            </a:xfrm>
            <a:custGeom>
              <a:avLst/>
              <a:gdLst/>
              <a:ahLst/>
              <a:cxnLst/>
              <a:rect l="l" t="t" r="r" b="b"/>
              <a:pathLst>
                <a:path w="1696" h="1696" extrusionOk="0">
                  <a:moveTo>
                    <a:pt x="848" y="0"/>
                  </a:moveTo>
                  <a:cubicBezTo>
                    <a:pt x="382" y="0"/>
                    <a:pt x="0" y="381"/>
                    <a:pt x="0" y="847"/>
                  </a:cubicBezTo>
                  <a:cubicBezTo>
                    <a:pt x="0" y="1314"/>
                    <a:pt x="382" y="1695"/>
                    <a:pt x="848" y="1695"/>
                  </a:cubicBezTo>
                  <a:cubicBezTo>
                    <a:pt x="1315" y="1695"/>
                    <a:pt x="1695" y="1314"/>
                    <a:pt x="1695" y="847"/>
                  </a:cubicBezTo>
                  <a:cubicBezTo>
                    <a:pt x="1695" y="381"/>
                    <a:pt x="1315" y="0"/>
                    <a:pt x="8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18"/>
            <p:cNvSpPr/>
            <p:nvPr/>
          </p:nvSpPr>
          <p:spPr>
            <a:xfrm rot="448199">
              <a:off x="1121684" y="3771313"/>
              <a:ext cx="243730" cy="166795"/>
            </a:xfrm>
            <a:custGeom>
              <a:avLst/>
              <a:gdLst/>
              <a:ahLst/>
              <a:cxnLst/>
              <a:rect l="l" t="t" r="r" b="b"/>
              <a:pathLst>
                <a:path w="11031" h="7549" extrusionOk="0">
                  <a:moveTo>
                    <a:pt x="10820" y="1"/>
                  </a:moveTo>
                  <a:cubicBezTo>
                    <a:pt x="10713" y="1"/>
                    <a:pt x="10618" y="85"/>
                    <a:pt x="10612" y="197"/>
                  </a:cubicBezTo>
                  <a:lnTo>
                    <a:pt x="10439" y="3999"/>
                  </a:lnTo>
                  <a:lnTo>
                    <a:pt x="4083" y="7134"/>
                  </a:lnTo>
                  <a:lnTo>
                    <a:pt x="208" y="7134"/>
                  </a:lnTo>
                  <a:cubicBezTo>
                    <a:pt x="94" y="7134"/>
                    <a:pt x="1" y="7227"/>
                    <a:pt x="1" y="7341"/>
                  </a:cubicBezTo>
                  <a:cubicBezTo>
                    <a:pt x="1" y="7456"/>
                    <a:pt x="94" y="7549"/>
                    <a:pt x="208" y="7549"/>
                  </a:cubicBezTo>
                  <a:lnTo>
                    <a:pt x="4132" y="7549"/>
                  </a:lnTo>
                  <a:cubicBezTo>
                    <a:pt x="4162" y="7549"/>
                    <a:pt x="4195" y="7541"/>
                    <a:pt x="4224" y="7527"/>
                  </a:cubicBezTo>
                  <a:lnTo>
                    <a:pt x="10732" y="4317"/>
                  </a:lnTo>
                  <a:cubicBezTo>
                    <a:pt x="10798" y="4284"/>
                    <a:pt x="10843" y="4215"/>
                    <a:pt x="10847" y="4141"/>
                  </a:cubicBezTo>
                  <a:lnTo>
                    <a:pt x="11026" y="217"/>
                  </a:lnTo>
                  <a:cubicBezTo>
                    <a:pt x="11030" y="103"/>
                    <a:pt x="10943" y="7"/>
                    <a:pt x="10828" y="1"/>
                  </a:cubicBezTo>
                  <a:cubicBezTo>
                    <a:pt x="10826" y="1"/>
                    <a:pt x="10823" y="1"/>
                    <a:pt x="1082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18"/>
            <p:cNvSpPr/>
            <p:nvPr/>
          </p:nvSpPr>
          <p:spPr>
            <a:xfrm rot="448199">
              <a:off x="1348743" y="3773242"/>
              <a:ext cx="29563" cy="29563"/>
            </a:xfrm>
            <a:custGeom>
              <a:avLst/>
              <a:gdLst/>
              <a:ahLst/>
              <a:cxnLst/>
              <a:rect l="l" t="t" r="r" b="b"/>
              <a:pathLst>
                <a:path w="1338" h="1338" extrusionOk="0">
                  <a:moveTo>
                    <a:pt x="668" y="0"/>
                  </a:moveTo>
                  <a:cubicBezTo>
                    <a:pt x="301" y="0"/>
                    <a:pt x="0" y="301"/>
                    <a:pt x="0" y="668"/>
                  </a:cubicBezTo>
                  <a:cubicBezTo>
                    <a:pt x="0" y="1038"/>
                    <a:pt x="301" y="1338"/>
                    <a:pt x="668" y="1338"/>
                  </a:cubicBezTo>
                  <a:cubicBezTo>
                    <a:pt x="1035" y="1338"/>
                    <a:pt x="1338" y="1036"/>
                    <a:pt x="1338" y="668"/>
                  </a:cubicBezTo>
                  <a:cubicBezTo>
                    <a:pt x="1338" y="301"/>
                    <a:pt x="1038" y="0"/>
                    <a:pt x="6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18"/>
            <p:cNvSpPr/>
            <p:nvPr/>
          </p:nvSpPr>
          <p:spPr>
            <a:xfrm rot="448199">
              <a:off x="1141995" y="3755918"/>
              <a:ext cx="451158" cy="184471"/>
            </a:xfrm>
            <a:custGeom>
              <a:avLst/>
              <a:gdLst/>
              <a:ahLst/>
              <a:cxnLst/>
              <a:rect l="l" t="t" r="r" b="b"/>
              <a:pathLst>
                <a:path w="20419" h="8349" extrusionOk="0">
                  <a:moveTo>
                    <a:pt x="0" y="0"/>
                  </a:moveTo>
                  <a:lnTo>
                    <a:pt x="0" y="414"/>
                  </a:lnTo>
                  <a:lnTo>
                    <a:pt x="3923" y="414"/>
                  </a:lnTo>
                  <a:lnTo>
                    <a:pt x="11323" y="8259"/>
                  </a:lnTo>
                  <a:lnTo>
                    <a:pt x="20415" y="8349"/>
                  </a:lnTo>
                  <a:lnTo>
                    <a:pt x="20418" y="7935"/>
                  </a:lnTo>
                  <a:lnTo>
                    <a:pt x="11503" y="7847"/>
                  </a:lnTo>
                  <a:lnTo>
                    <a:pt x="410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18"/>
            <p:cNvSpPr/>
            <p:nvPr/>
          </p:nvSpPr>
          <p:spPr>
            <a:xfrm rot="448199">
              <a:off x="1556068" y="3947692"/>
              <a:ext cx="33562" cy="33518"/>
            </a:xfrm>
            <a:custGeom>
              <a:avLst/>
              <a:gdLst/>
              <a:ahLst/>
              <a:cxnLst/>
              <a:rect l="l" t="t" r="r" b="b"/>
              <a:pathLst>
                <a:path w="1519" h="1517" extrusionOk="0">
                  <a:moveTo>
                    <a:pt x="760" y="1"/>
                  </a:moveTo>
                  <a:cubicBezTo>
                    <a:pt x="341" y="1"/>
                    <a:pt x="1" y="340"/>
                    <a:pt x="1" y="759"/>
                  </a:cubicBezTo>
                  <a:cubicBezTo>
                    <a:pt x="1" y="1178"/>
                    <a:pt x="341" y="1517"/>
                    <a:pt x="760" y="1517"/>
                  </a:cubicBezTo>
                  <a:cubicBezTo>
                    <a:pt x="1178" y="1517"/>
                    <a:pt x="1518" y="1178"/>
                    <a:pt x="1518" y="759"/>
                  </a:cubicBezTo>
                  <a:cubicBezTo>
                    <a:pt x="1518" y="340"/>
                    <a:pt x="1178" y="1"/>
                    <a:pt x="76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18"/>
            <p:cNvSpPr/>
            <p:nvPr/>
          </p:nvSpPr>
          <p:spPr>
            <a:xfrm rot="448199">
              <a:off x="1117365" y="3708388"/>
              <a:ext cx="103095" cy="116861"/>
            </a:xfrm>
            <a:custGeom>
              <a:avLst/>
              <a:gdLst/>
              <a:ahLst/>
              <a:cxnLst/>
              <a:rect l="l" t="t" r="r" b="b"/>
              <a:pathLst>
                <a:path w="4666" h="5289" extrusionOk="0">
                  <a:moveTo>
                    <a:pt x="4251" y="0"/>
                  </a:moveTo>
                  <a:lnTo>
                    <a:pt x="4251" y="4874"/>
                  </a:lnTo>
                  <a:lnTo>
                    <a:pt x="1" y="4874"/>
                  </a:lnTo>
                  <a:lnTo>
                    <a:pt x="1" y="5289"/>
                  </a:lnTo>
                  <a:lnTo>
                    <a:pt x="4666" y="5289"/>
                  </a:lnTo>
                  <a:lnTo>
                    <a:pt x="466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18"/>
            <p:cNvSpPr/>
            <p:nvPr/>
          </p:nvSpPr>
          <p:spPr>
            <a:xfrm rot="448199">
              <a:off x="1210047" y="3695309"/>
              <a:ext cx="27597" cy="27575"/>
            </a:xfrm>
            <a:custGeom>
              <a:avLst/>
              <a:gdLst/>
              <a:ahLst/>
              <a:cxnLst/>
              <a:rect l="l" t="t" r="r" b="b"/>
              <a:pathLst>
                <a:path w="1249" h="1248" extrusionOk="0">
                  <a:moveTo>
                    <a:pt x="624" y="0"/>
                  </a:moveTo>
                  <a:cubicBezTo>
                    <a:pt x="280" y="0"/>
                    <a:pt x="1" y="279"/>
                    <a:pt x="1" y="624"/>
                  </a:cubicBezTo>
                  <a:cubicBezTo>
                    <a:pt x="1" y="969"/>
                    <a:pt x="280" y="1248"/>
                    <a:pt x="624" y="1248"/>
                  </a:cubicBezTo>
                  <a:cubicBezTo>
                    <a:pt x="969" y="1248"/>
                    <a:pt x="1248" y="969"/>
                    <a:pt x="1248" y="624"/>
                  </a:cubicBezTo>
                  <a:cubicBezTo>
                    <a:pt x="1248" y="279"/>
                    <a:pt x="969" y="0"/>
                    <a:pt x="6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18"/>
            <p:cNvSpPr/>
            <p:nvPr/>
          </p:nvSpPr>
          <p:spPr>
            <a:xfrm rot="448199">
              <a:off x="1456382" y="3745409"/>
              <a:ext cx="72229" cy="254137"/>
            </a:xfrm>
            <a:custGeom>
              <a:avLst/>
              <a:gdLst/>
              <a:ahLst/>
              <a:cxnLst/>
              <a:rect l="l" t="t" r="r" b="b"/>
              <a:pathLst>
                <a:path w="3269" h="11502" extrusionOk="0">
                  <a:moveTo>
                    <a:pt x="2854" y="0"/>
                  </a:moveTo>
                  <a:lnTo>
                    <a:pt x="2854" y="2940"/>
                  </a:lnTo>
                  <a:lnTo>
                    <a:pt x="0" y="5526"/>
                  </a:lnTo>
                  <a:lnTo>
                    <a:pt x="0" y="11501"/>
                  </a:lnTo>
                  <a:lnTo>
                    <a:pt x="415" y="11501"/>
                  </a:lnTo>
                  <a:lnTo>
                    <a:pt x="415" y="5709"/>
                  </a:lnTo>
                  <a:lnTo>
                    <a:pt x="3269" y="3124"/>
                  </a:lnTo>
                  <a:lnTo>
                    <a:pt x="326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18"/>
            <p:cNvSpPr/>
            <p:nvPr/>
          </p:nvSpPr>
          <p:spPr>
            <a:xfrm rot="448199">
              <a:off x="1430645" y="3980801"/>
              <a:ext cx="31574" cy="31530"/>
            </a:xfrm>
            <a:custGeom>
              <a:avLst/>
              <a:gdLst/>
              <a:ahLst/>
              <a:cxnLst/>
              <a:rect l="l" t="t" r="r" b="b"/>
              <a:pathLst>
                <a:path w="1429" h="1427" extrusionOk="0">
                  <a:moveTo>
                    <a:pt x="715" y="1"/>
                  </a:moveTo>
                  <a:cubicBezTo>
                    <a:pt x="321" y="1"/>
                    <a:pt x="1" y="321"/>
                    <a:pt x="1" y="715"/>
                  </a:cubicBezTo>
                  <a:cubicBezTo>
                    <a:pt x="1" y="1108"/>
                    <a:pt x="321" y="1427"/>
                    <a:pt x="715" y="1427"/>
                  </a:cubicBezTo>
                  <a:cubicBezTo>
                    <a:pt x="1108" y="1427"/>
                    <a:pt x="1428" y="1108"/>
                    <a:pt x="1428" y="715"/>
                  </a:cubicBezTo>
                  <a:cubicBezTo>
                    <a:pt x="1428" y="321"/>
                    <a:pt x="1108" y="1"/>
                    <a:pt x="71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18"/>
            <p:cNvSpPr/>
            <p:nvPr/>
          </p:nvSpPr>
          <p:spPr>
            <a:xfrm rot="448199">
              <a:off x="1407896" y="3696379"/>
              <a:ext cx="163547" cy="188471"/>
            </a:xfrm>
            <a:custGeom>
              <a:avLst/>
              <a:gdLst/>
              <a:ahLst/>
              <a:cxnLst/>
              <a:rect l="l" t="t" r="r" b="b"/>
              <a:pathLst>
                <a:path w="7402" h="8530" extrusionOk="0">
                  <a:moveTo>
                    <a:pt x="305" y="1"/>
                  </a:moveTo>
                  <a:cubicBezTo>
                    <a:pt x="205" y="5"/>
                    <a:pt x="96" y="88"/>
                    <a:pt x="92" y="203"/>
                  </a:cubicBezTo>
                  <a:lnTo>
                    <a:pt x="3" y="3590"/>
                  </a:lnTo>
                  <a:cubicBezTo>
                    <a:pt x="0" y="3662"/>
                    <a:pt x="34" y="3729"/>
                    <a:pt x="93" y="3768"/>
                  </a:cubicBezTo>
                  <a:lnTo>
                    <a:pt x="7048" y="8494"/>
                  </a:lnTo>
                  <a:cubicBezTo>
                    <a:pt x="7084" y="8520"/>
                    <a:pt x="7124" y="8530"/>
                    <a:pt x="7164" y="8530"/>
                  </a:cubicBezTo>
                  <a:cubicBezTo>
                    <a:pt x="7230" y="8530"/>
                    <a:pt x="7294" y="8498"/>
                    <a:pt x="7337" y="8438"/>
                  </a:cubicBezTo>
                  <a:cubicBezTo>
                    <a:pt x="7402" y="8344"/>
                    <a:pt x="7377" y="8215"/>
                    <a:pt x="7281" y="8151"/>
                  </a:cubicBezTo>
                  <a:lnTo>
                    <a:pt x="421" y="3489"/>
                  </a:lnTo>
                  <a:lnTo>
                    <a:pt x="506" y="213"/>
                  </a:lnTo>
                  <a:cubicBezTo>
                    <a:pt x="508" y="98"/>
                    <a:pt x="419" y="4"/>
                    <a:pt x="30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18"/>
            <p:cNvSpPr/>
            <p:nvPr/>
          </p:nvSpPr>
          <p:spPr>
            <a:xfrm rot="448199">
              <a:off x="1541589" y="3876264"/>
              <a:ext cx="33518" cy="33518"/>
            </a:xfrm>
            <a:custGeom>
              <a:avLst/>
              <a:gdLst/>
              <a:ahLst/>
              <a:cxnLst/>
              <a:rect l="l" t="t" r="r" b="b"/>
              <a:pathLst>
                <a:path w="1517" h="1517" extrusionOk="0">
                  <a:moveTo>
                    <a:pt x="759" y="1"/>
                  </a:moveTo>
                  <a:cubicBezTo>
                    <a:pt x="340" y="1"/>
                    <a:pt x="1" y="340"/>
                    <a:pt x="1" y="759"/>
                  </a:cubicBezTo>
                  <a:cubicBezTo>
                    <a:pt x="1" y="1176"/>
                    <a:pt x="340" y="1517"/>
                    <a:pt x="759" y="1517"/>
                  </a:cubicBezTo>
                  <a:cubicBezTo>
                    <a:pt x="1177" y="1517"/>
                    <a:pt x="1517" y="1176"/>
                    <a:pt x="1517" y="759"/>
                  </a:cubicBezTo>
                  <a:cubicBezTo>
                    <a:pt x="1517" y="340"/>
                    <a:pt x="1177" y="1"/>
                    <a:pt x="75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18"/>
            <p:cNvSpPr/>
            <p:nvPr/>
          </p:nvSpPr>
          <p:spPr>
            <a:xfrm rot="448199">
              <a:off x="1306695" y="3694565"/>
              <a:ext cx="185841" cy="40058"/>
            </a:xfrm>
            <a:custGeom>
              <a:avLst/>
              <a:gdLst/>
              <a:ahLst/>
              <a:cxnLst/>
              <a:rect l="l" t="t" r="r" b="b"/>
              <a:pathLst>
                <a:path w="8411" h="1813" extrusionOk="0">
                  <a:moveTo>
                    <a:pt x="0" y="0"/>
                  </a:moveTo>
                  <a:lnTo>
                    <a:pt x="0" y="1813"/>
                  </a:lnTo>
                  <a:lnTo>
                    <a:pt x="8411" y="1813"/>
                  </a:lnTo>
                  <a:lnTo>
                    <a:pt x="8411" y="1397"/>
                  </a:lnTo>
                  <a:lnTo>
                    <a:pt x="415" y="1397"/>
                  </a:lnTo>
                  <a:lnTo>
                    <a:pt x="41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18"/>
            <p:cNvSpPr/>
            <p:nvPr/>
          </p:nvSpPr>
          <p:spPr>
            <a:xfrm rot="448199">
              <a:off x="1471933" y="3729510"/>
              <a:ext cx="25630" cy="25630"/>
            </a:xfrm>
            <a:custGeom>
              <a:avLst/>
              <a:gdLst/>
              <a:ahLst/>
              <a:cxnLst/>
              <a:rect l="l" t="t" r="r" b="b"/>
              <a:pathLst>
                <a:path w="1160" h="1160" extrusionOk="0">
                  <a:moveTo>
                    <a:pt x="580" y="0"/>
                  </a:moveTo>
                  <a:cubicBezTo>
                    <a:pt x="259" y="0"/>
                    <a:pt x="0" y="259"/>
                    <a:pt x="0" y="580"/>
                  </a:cubicBezTo>
                  <a:cubicBezTo>
                    <a:pt x="0" y="900"/>
                    <a:pt x="259" y="1159"/>
                    <a:pt x="580" y="1159"/>
                  </a:cubicBezTo>
                  <a:cubicBezTo>
                    <a:pt x="900" y="1159"/>
                    <a:pt x="1159" y="900"/>
                    <a:pt x="1159" y="580"/>
                  </a:cubicBezTo>
                  <a:cubicBezTo>
                    <a:pt x="1159" y="259"/>
                    <a:pt x="900" y="0"/>
                    <a:pt x="58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18"/>
            <p:cNvSpPr/>
            <p:nvPr/>
          </p:nvSpPr>
          <p:spPr>
            <a:xfrm rot="448199">
              <a:off x="1186301" y="4113114"/>
              <a:ext cx="141121" cy="83342"/>
            </a:xfrm>
            <a:custGeom>
              <a:avLst/>
              <a:gdLst/>
              <a:ahLst/>
              <a:cxnLst/>
              <a:rect l="l" t="t" r="r" b="b"/>
              <a:pathLst>
                <a:path w="6387" h="3772" extrusionOk="0">
                  <a:moveTo>
                    <a:pt x="6087" y="2981"/>
                  </a:moveTo>
                  <a:cubicBezTo>
                    <a:pt x="6091" y="2982"/>
                    <a:pt x="6095" y="2984"/>
                    <a:pt x="6095" y="2987"/>
                  </a:cubicBezTo>
                  <a:cubicBezTo>
                    <a:pt x="6092" y="2985"/>
                    <a:pt x="6089" y="2983"/>
                    <a:pt x="6087" y="2981"/>
                  </a:cubicBezTo>
                  <a:close/>
                  <a:moveTo>
                    <a:pt x="870" y="3159"/>
                  </a:moveTo>
                  <a:lnTo>
                    <a:pt x="870" y="3159"/>
                  </a:lnTo>
                  <a:cubicBezTo>
                    <a:pt x="870" y="3159"/>
                    <a:pt x="870" y="3159"/>
                    <a:pt x="870" y="3159"/>
                  </a:cubicBezTo>
                  <a:lnTo>
                    <a:pt x="870" y="3159"/>
                  </a:lnTo>
                  <a:close/>
                  <a:moveTo>
                    <a:pt x="3027" y="1"/>
                  </a:moveTo>
                  <a:cubicBezTo>
                    <a:pt x="2848" y="1"/>
                    <a:pt x="2691" y="144"/>
                    <a:pt x="2669" y="325"/>
                  </a:cubicBezTo>
                  <a:cubicBezTo>
                    <a:pt x="2660" y="392"/>
                    <a:pt x="2673" y="464"/>
                    <a:pt x="2700" y="524"/>
                  </a:cubicBezTo>
                  <a:cubicBezTo>
                    <a:pt x="2626" y="534"/>
                    <a:pt x="2553" y="552"/>
                    <a:pt x="2480" y="570"/>
                  </a:cubicBezTo>
                  <a:lnTo>
                    <a:pt x="2480" y="570"/>
                  </a:lnTo>
                  <a:cubicBezTo>
                    <a:pt x="2492" y="383"/>
                    <a:pt x="2356" y="219"/>
                    <a:pt x="2166" y="196"/>
                  </a:cubicBezTo>
                  <a:cubicBezTo>
                    <a:pt x="2152" y="195"/>
                    <a:pt x="2138" y="194"/>
                    <a:pt x="2124" y="194"/>
                  </a:cubicBezTo>
                  <a:cubicBezTo>
                    <a:pt x="1947" y="194"/>
                    <a:pt x="1793" y="326"/>
                    <a:pt x="1772" y="507"/>
                  </a:cubicBezTo>
                  <a:cubicBezTo>
                    <a:pt x="1757" y="618"/>
                    <a:pt x="1799" y="720"/>
                    <a:pt x="1870" y="796"/>
                  </a:cubicBezTo>
                  <a:cubicBezTo>
                    <a:pt x="1789" y="836"/>
                    <a:pt x="1706" y="926"/>
                    <a:pt x="1636" y="926"/>
                  </a:cubicBezTo>
                  <a:cubicBezTo>
                    <a:pt x="1617" y="778"/>
                    <a:pt x="1493" y="631"/>
                    <a:pt x="1322" y="611"/>
                  </a:cubicBezTo>
                  <a:cubicBezTo>
                    <a:pt x="1308" y="609"/>
                    <a:pt x="1294" y="609"/>
                    <a:pt x="1280" y="609"/>
                  </a:cubicBezTo>
                  <a:cubicBezTo>
                    <a:pt x="1103" y="609"/>
                    <a:pt x="947" y="741"/>
                    <a:pt x="925" y="921"/>
                  </a:cubicBezTo>
                  <a:cubicBezTo>
                    <a:pt x="906" y="1092"/>
                    <a:pt x="1008" y="1249"/>
                    <a:pt x="1164" y="1301"/>
                  </a:cubicBezTo>
                  <a:cubicBezTo>
                    <a:pt x="1099" y="1365"/>
                    <a:pt x="1036" y="1434"/>
                    <a:pt x="978" y="1504"/>
                  </a:cubicBezTo>
                  <a:cubicBezTo>
                    <a:pt x="922" y="1414"/>
                    <a:pt x="829" y="1349"/>
                    <a:pt x="716" y="1335"/>
                  </a:cubicBezTo>
                  <a:cubicBezTo>
                    <a:pt x="702" y="1333"/>
                    <a:pt x="689" y="1333"/>
                    <a:pt x="676" y="1333"/>
                  </a:cubicBezTo>
                  <a:cubicBezTo>
                    <a:pt x="504" y="1333"/>
                    <a:pt x="391" y="1472"/>
                    <a:pt x="370" y="1654"/>
                  </a:cubicBezTo>
                  <a:cubicBezTo>
                    <a:pt x="347" y="1847"/>
                    <a:pt x="355" y="2007"/>
                    <a:pt x="723" y="2056"/>
                  </a:cubicBezTo>
                  <a:cubicBezTo>
                    <a:pt x="501" y="2113"/>
                    <a:pt x="599" y="2209"/>
                    <a:pt x="566" y="2293"/>
                  </a:cubicBezTo>
                  <a:cubicBezTo>
                    <a:pt x="533" y="2278"/>
                    <a:pt x="471" y="2263"/>
                    <a:pt x="433" y="2258"/>
                  </a:cubicBezTo>
                  <a:cubicBezTo>
                    <a:pt x="418" y="2256"/>
                    <a:pt x="404" y="2255"/>
                    <a:pt x="390" y="2255"/>
                  </a:cubicBezTo>
                  <a:cubicBezTo>
                    <a:pt x="210" y="2255"/>
                    <a:pt x="46" y="2386"/>
                    <a:pt x="25" y="2567"/>
                  </a:cubicBezTo>
                  <a:cubicBezTo>
                    <a:pt x="1" y="2763"/>
                    <a:pt x="151" y="2934"/>
                    <a:pt x="347" y="2957"/>
                  </a:cubicBezTo>
                  <a:cubicBezTo>
                    <a:pt x="347" y="2957"/>
                    <a:pt x="348" y="2957"/>
                    <a:pt x="348" y="2957"/>
                  </a:cubicBezTo>
                  <a:cubicBezTo>
                    <a:pt x="352" y="2957"/>
                    <a:pt x="345" y="2952"/>
                    <a:pt x="364" y="2952"/>
                  </a:cubicBezTo>
                  <a:cubicBezTo>
                    <a:pt x="370" y="2952"/>
                    <a:pt x="379" y="2952"/>
                    <a:pt x="393" y="2954"/>
                  </a:cubicBezTo>
                  <a:lnTo>
                    <a:pt x="393" y="2954"/>
                  </a:lnTo>
                  <a:lnTo>
                    <a:pt x="391" y="2971"/>
                  </a:lnTo>
                  <a:cubicBezTo>
                    <a:pt x="384" y="3034"/>
                    <a:pt x="335" y="3094"/>
                    <a:pt x="341" y="3094"/>
                  </a:cubicBezTo>
                  <a:lnTo>
                    <a:pt x="870" y="3159"/>
                  </a:lnTo>
                  <a:lnTo>
                    <a:pt x="870" y="3159"/>
                  </a:lnTo>
                  <a:cubicBezTo>
                    <a:pt x="866" y="3158"/>
                    <a:pt x="873" y="3081"/>
                    <a:pt x="880" y="3030"/>
                  </a:cubicBezTo>
                  <a:cubicBezTo>
                    <a:pt x="1022" y="1874"/>
                    <a:pt x="2001" y="1037"/>
                    <a:pt x="3136" y="1037"/>
                  </a:cubicBezTo>
                  <a:cubicBezTo>
                    <a:pt x="3229" y="1037"/>
                    <a:pt x="3322" y="1043"/>
                    <a:pt x="3417" y="1055"/>
                  </a:cubicBezTo>
                  <a:cubicBezTo>
                    <a:pt x="4667" y="1206"/>
                    <a:pt x="5558" y="2322"/>
                    <a:pt x="5408" y="3572"/>
                  </a:cubicBezTo>
                  <a:cubicBezTo>
                    <a:pt x="5401" y="3623"/>
                    <a:pt x="5391" y="3706"/>
                    <a:pt x="5387" y="3707"/>
                  </a:cubicBezTo>
                  <a:lnTo>
                    <a:pt x="5387" y="3707"/>
                  </a:lnTo>
                  <a:lnTo>
                    <a:pt x="5387" y="3707"/>
                  </a:lnTo>
                  <a:lnTo>
                    <a:pt x="5387" y="3707"/>
                  </a:lnTo>
                  <a:cubicBezTo>
                    <a:pt x="5387" y="3707"/>
                    <a:pt x="5387" y="3707"/>
                    <a:pt x="5387" y="3707"/>
                  </a:cubicBezTo>
                  <a:cubicBezTo>
                    <a:pt x="5387" y="3707"/>
                    <a:pt x="5387" y="3707"/>
                    <a:pt x="5387" y="3707"/>
                  </a:cubicBezTo>
                  <a:lnTo>
                    <a:pt x="5387" y="3707"/>
                  </a:lnTo>
                  <a:lnTo>
                    <a:pt x="5916" y="3771"/>
                  </a:lnTo>
                  <a:cubicBezTo>
                    <a:pt x="5920" y="3771"/>
                    <a:pt x="5940" y="3738"/>
                    <a:pt x="5947" y="3682"/>
                  </a:cubicBezTo>
                  <a:lnTo>
                    <a:pt x="5954" y="3625"/>
                  </a:lnTo>
                  <a:lnTo>
                    <a:pt x="5954" y="3625"/>
                  </a:lnTo>
                  <a:cubicBezTo>
                    <a:pt x="5966" y="3626"/>
                    <a:pt x="5978" y="3627"/>
                    <a:pt x="5990" y="3627"/>
                  </a:cubicBezTo>
                  <a:cubicBezTo>
                    <a:pt x="6171" y="3627"/>
                    <a:pt x="6353" y="3522"/>
                    <a:pt x="6374" y="3345"/>
                  </a:cubicBezTo>
                  <a:cubicBezTo>
                    <a:pt x="6387" y="3150"/>
                    <a:pt x="6288" y="3006"/>
                    <a:pt x="6093" y="2980"/>
                  </a:cubicBezTo>
                  <a:cubicBezTo>
                    <a:pt x="6089" y="2980"/>
                    <a:pt x="6087" y="2979"/>
                    <a:pt x="6085" y="2979"/>
                  </a:cubicBezTo>
                  <a:lnTo>
                    <a:pt x="6085" y="2979"/>
                  </a:lnTo>
                  <a:cubicBezTo>
                    <a:pt x="5950" y="2868"/>
                    <a:pt x="5984" y="2779"/>
                    <a:pt x="5962" y="2685"/>
                  </a:cubicBezTo>
                  <a:lnTo>
                    <a:pt x="5962" y="2685"/>
                  </a:lnTo>
                  <a:cubicBezTo>
                    <a:pt x="5966" y="2685"/>
                    <a:pt x="5971" y="2686"/>
                    <a:pt x="5975" y="2686"/>
                  </a:cubicBezTo>
                  <a:cubicBezTo>
                    <a:pt x="6149" y="2686"/>
                    <a:pt x="6264" y="2550"/>
                    <a:pt x="6285" y="2369"/>
                  </a:cubicBezTo>
                  <a:cubicBezTo>
                    <a:pt x="6308" y="2173"/>
                    <a:pt x="6149" y="1994"/>
                    <a:pt x="5955" y="1971"/>
                  </a:cubicBezTo>
                  <a:cubicBezTo>
                    <a:pt x="5940" y="1970"/>
                    <a:pt x="5925" y="1969"/>
                    <a:pt x="5910" y="1969"/>
                  </a:cubicBezTo>
                  <a:cubicBezTo>
                    <a:pt x="5819" y="1969"/>
                    <a:pt x="5730" y="2002"/>
                    <a:pt x="5666" y="2057"/>
                  </a:cubicBezTo>
                  <a:lnTo>
                    <a:pt x="5656" y="2107"/>
                  </a:lnTo>
                  <a:cubicBezTo>
                    <a:pt x="5608" y="2013"/>
                    <a:pt x="5555" y="1884"/>
                    <a:pt x="5490" y="1884"/>
                  </a:cubicBezTo>
                  <a:cubicBezTo>
                    <a:pt x="5663" y="1662"/>
                    <a:pt x="5770" y="1685"/>
                    <a:pt x="5790" y="1525"/>
                  </a:cubicBezTo>
                  <a:cubicBezTo>
                    <a:pt x="5813" y="1329"/>
                    <a:pt x="5633" y="1120"/>
                    <a:pt x="5437" y="1097"/>
                  </a:cubicBezTo>
                  <a:cubicBezTo>
                    <a:pt x="5421" y="1096"/>
                    <a:pt x="5408" y="1095"/>
                    <a:pt x="5395" y="1095"/>
                  </a:cubicBezTo>
                  <a:cubicBezTo>
                    <a:pt x="5266" y="1095"/>
                    <a:pt x="5234" y="1182"/>
                    <a:pt x="5020" y="1299"/>
                  </a:cubicBezTo>
                  <a:lnTo>
                    <a:pt x="5020" y="1296"/>
                  </a:lnTo>
                  <a:cubicBezTo>
                    <a:pt x="5025" y="1258"/>
                    <a:pt x="4976" y="1213"/>
                    <a:pt x="4927" y="1172"/>
                  </a:cubicBezTo>
                  <a:cubicBezTo>
                    <a:pt x="4972" y="1120"/>
                    <a:pt x="5026" y="1056"/>
                    <a:pt x="5035" y="983"/>
                  </a:cubicBezTo>
                  <a:cubicBezTo>
                    <a:pt x="5058" y="788"/>
                    <a:pt x="4977" y="617"/>
                    <a:pt x="4783" y="592"/>
                  </a:cubicBezTo>
                  <a:cubicBezTo>
                    <a:pt x="4769" y="591"/>
                    <a:pt x="4755" y="590"/>
                    <a:pt x="4741" y="590"/>
                  </a:cubicBezTo>
                  <a:cubicBezTo>
                    <a:pt x="4603" y="590"/>
                    <a:pt x="4490" y="672"/>
                    <a:pt x="4478" y="798"/>
                  </a:cubicBezTo>
                  <a:lnTo>
                    <a:pt x="4478" y="799"/>
                  </a:lnTo>
                  <a:lnTo>
                    <a:pt x="4478" y="799"/>
                  </a:lnTo>
                  <a:cubicBezTo>
                    <a:pt x="4475" y="775"/>
                    <a:pt x="4304" y="681"/>
                    <a:pt x="4242" y="674"/>
                  </a:cubicBezTo>
                  <a:lnTo>
                    <a:pt x="4226" y="671"/>
                  </a:lnTo>
                  <a:lnTo>
                    <a:pt x="4226" y="671"/>
                  </a:lnTo>
                  <a:cubicBezTo>
                    <a:pt x="4227" y="671"/>
                    <a:pt x="4228" y="671"/>
                    <a:pt x="4229" y="671"/>
                  </a:cubicBezTo>
                  <a:cubicBezTo>
                    <a:pt x="4260" y="671"/>
                    <a:pt x="4281" y="580"/>
                    <a:pt x="4288" y="514"/>
                  </a:cubicBezTo>
                  <a:cubicBezTo>
                    <a:pt x="4311" y="319"/>
                    <a:pt x="4168" y="152"/>
                    <a:pt x="3970" y="126"/>
                  </a:cubicBezTo>
                  <a:cubicBezTo>
                    <a:pt x="3949" y="124"/>
                    <a:pt x="3928" y="122"/>
                    <a:pt x="3908" y="122"/>
                  </a:cubicBezTo>
                  <a:cubicBezTo>
                    <a:pt x="3740" y="122"/>
                    <a:pt x="3600" y="206"/>
                    <a:pt x="3577" y="382"/>
                  </a:cubicBezTo>
                  <a:cubicBezTo>
                    <a:pt x="3574" y="407"/>
                    <a:pt x="3574" y="409"/>
                    <a:pt x="3579" y="409"/>
                  </a:cubicBezTo>
                  <a:lnTo>
                    <a:pt x="3579" y="409"/>
                  </a:lnTo>
                  <a:cubicBezTo>
                    <a:pt x="3558" y="409"/>
                    <a:pt x="3538" y="411"/>
                    <a:pt x="3518" y="411"/>
                  </a:cubicBezTo>
                  <a:cubicBezTo>
                    <a:pt x="3508" y="411"/>
                    <a:pt x="3497" y="410"/>
                    <a:pt x="3487" y="409"/>
                  </a:cubicBezTo>
                  <a:cubicBezTo>
                    <a:pt x="3473" y="407"/>
                    <a:pt x="3459" y="407"/>
                    <a:pt x="3446" y="407"/>
                  </a:cubicBezTo>
                  <a:cubicBezTo>
                    <a:pt x="3419" y="407"/>
                    <a:pt x="3392" y="409"/>
                    <a:pt x="3367" y="409"/>
                  </a:cubicBezTo>
                  <a:cubicBezTo>
                    <a:pt x="3374" y="409"/>
                    <a:pt x="3377" y="404"/>
                    <a:pt x="3381" y="375"/>
                  </a:cubicBezTo>
                  <a:cubicBezTo>
                    <a:pt x="3404" y="180"/>
                    <a:pt x="3262" y="26"/>
                    <a:pt x="3066" y="3"/>
                  </a:cubicBezTo>
                  <a:cubicBezTo>
                    <a:pt x="3053" y="2"/>
                    <a:pt x="3040" y="1"/>
                    <a:pt x="302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18"/>
            <p:cNvSpPr/>
            <p:nvPr/>
          </p:nvSpPr>
          <p:spPr>
            <a:xfrm rot="448199">
              <a:off x="1226441" y="4149285"/>
              <a:ext cx="25652" cy="24437"/>
            </a:xfrm>
            <a:custGeom>
              <a:avLst/>
              <a:gdLst/>
              <a:ahLst/>
              <a:cxnLst/>
              <a:rect l="l" t="t" r="r" b="b"/>
              <a:pathLst>
                <a:path w="1161" h="1106" extrusionOk="0">
                  <a:moveTo>
                    <a:pt x="577" y="0"/>
                  </a:moveTo>
                  <a:cubicBezTo>
                    <a:pt x="297" y="0"/>
                    <a:pt x="58" y="213"/>
                    <a:pt x="30" y="498"/>
                  </a:cubicBezTo>
                  <a:cubicBezTo>
                    <a:pt x="0" y="801"/>
                    <a:pt x="222" y="1072"/>
                    <a:pt x="525" y="1103"/>
                  </a:cubicBezTo>
                  <a:cubicBezTo>
                    <a:pt x="544" y="1105"/>
                    <a:pt x="562" y="1106"/>
                    <a:pt x="580" y="1106"/>
                  </a:cubicBezTo>
                  <a:cubicBezTo>
                    <a:pt x="862" y="1106"/>
                    <a:pt x="1101" y="893"/>
                    <a:pt x="1130" y="607"/>
                  </a:cubicBezTo>
                  <a:cubicBezTo>
                    <a:pt x="1160" y="304"/>
                    <a:pt x="937" y="33"/>
                    <a:pt x="634" y="3"/>
                  </a:cubicBezTo>
                  <a:cubicBezTo>
                    <a:pt x="615" y="1"/>
                    <a:pt x="596" y="0"/>
                    <a:pt x="57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18"/>
            <p:cNvSpPr/>
            <p:nvPr/>
          </p:nvSpPr>
          <p:spPr>
            <a:xfrm rot="448199">
              <a:off x="1261483" y="4170774"/>
              <a:ext cx="25697" cy="24459"/>
            </a:xfrm>
            <a:custGeom>
              <a:avLst/>
              <a:gdLst/>
              <a:ahLst/>
              <a:cxnLst/>
              <a:rect l="l" t="t" r="r" b="b"/>
              <a:pathLst>
                <a:path w="1163" h="1107" extrusionOk="0">
                  <a:moveTo>
                    <a:pt x="578" y="0"/>
                  </a:moveTo>
                  <a:cubicBezTo>
                    <a:pt x="299" y="0"/>
                    <a:pt x="60" y="213"/>
                    <a:pt x="32" y="498"/>
                  </a:cubicBezTo>
                  <a:cubicBezTo>
                    <a:pt x="1" y="802"/>
                    <a:pt x="222" y="1072"/>
                    <a:pt x="527" y="1103"/>
                  </a:cubicBezTo>
                  <a:cubicBezTo>
                    <a:pt x="546" y="1105"/>
                    <a:pt x="564" y="1106"/>
                    <a:pt x="582" y="1106"/>
                  </a:cubicBezTo>
                  <a:cubicBezTo>
                    <a:pt x="862" y="1106"/>
                    <a:pt x="1103" y="893"/>
                    <a:pt x="1131" y="607"/>
                  </a:cubicBezTo>
                  <a:cubicBezTo>
                    <a:pt x="1162" y="304"/>
                    <a:pt x="941" y="33"/>
                    <a:pt x="636" y="3"/>
                  </a:cubicBezTo>
                  <a:cubicBezTo>
                    <a:pt x="617" y="1"/>
                    <a:pt x="597" y="0"/>
                    <a:pt x="57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18"/>
            <p:cNvSpPr/>
            <p:nvPr/>
          </p:nvSpPr>
          <p:spPr>
            <a:xfrm rot="448199">
              <a:off x="1278862" y="4219205"/>
              <a:ext cx="226982" cy="226982"/>
            </a:xfrm>
            <a:custGeom>
              <a:avLst/>
              <a:gdLst/>
              <a:ahLst/>
              <a:cxnLst/>
              <a:rect l="l" t="t" r="r" b="b"/>
              <a:pathLst>
                <a:path w="10273" h="10273" extrusionOk="0">
                  <a:moveTo>
                    <a:pt x="5139" y="1"/>
                  </a:moveTo>
                  <a:cubicBezTo>
                    <a:pt x="5138" y="1"/>
                    <a:pt x="5137" y="1"/>
                    <a:pt x="5136" y="1"/>
                  </a:cubicBezTo>
                  <a:cubicBezTo>
                    <a:pt x="2301" y="1"/>
                    <a:pt x="1" y="2300"/>
                    <a:pt x="1" y="5137"/>
                  </a:cubicBezTo>
                  <a:cubicBezTo>
                    <a:pt x="1" y="7972"/>
                    <a:pt x="2301" y="10272"/>
                    <a:pt x="5136" y="10272"/>
                  </a:cubicBezTo>
                  <a:cubicBezTo>
                    <a:pt x="7972" y="10272"/>
                    <a:pt x="10272" y="7972"/>
                    <a:pt x="10272" y="5137"/>
                  </a:cubicBezTo>
                  <a:cubicBezTo>
                    <a:pt x="10272" y="2299"/>
                    <a:pt x="7975" y="1"/>
                    <a:pt x="513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18"/>
            <p:cNvSpPr/>
            <p:nvPr/>
          </p:nvSpPr>
          <p:spPr>
            <a:xfrm rot="448199">
              <a:off x="1329218" y="4272717"/>
              <a:ext cx="122031" cy="122031"/>
            </a:xfrm>
            <a:custGeom>
              <a:avLst/>
              <a:gdLst/>
              <a:ahLst/>
              <a:cxnLst/>
              <a:rect l="l" t="t" r="r" b="b"/>
              <a:pathLst>
                <a:path w="5523" h="5523" extrusionOk="0">
                  <a:moveTo>
                    <a:pt x="2762" y="0"/>
                  </a:moveTo>
                  <a:cubicBezTo>
                    <a:pt x="1235" y="0"/>
                    <a:pt x="1" y="1236"/>
                    <a:pt x="1" y="2761"/>
                  </a:cubicBezTo>
                  <a:cubicBezTo>
                    <a:pt x="1" y="4286"/>
                    <a:pt x="1235" y="5522"/>
                    <a:pt x="2762" y="5522"/>
                  </a:cubicBezTo>
                  <a:cubicBezTo>
                    <a:pt x="4287" y="5522"/>
                    <a:pt x="5523" y="4286"/>
                    <a:pt x="5523" y="2761"/>
                  </a:cubicBezTo>
                  <a:cubicBezTo>
                    <a:pt x="5523" y="1236"/>
                    <a:pt x="4287" y="0"/>
                    <a:pt x="276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18"/>
            <p:cNvSpPr/>
            <p:nvPr/>
          </p:nvSpPr>
          <p:spPr>
            <a:xfrm rot="448199">
              <a:off x="1352837" y="4296357"/>
              <a:ext cx="74770" cy="74770"/>
            </a:xfrm>
            <a:custGeom>
              <a:avLst/>
              <a:gdLst/>
              <a:ahLst/>
              <a:cxnLst/>
              <a:rect l="l" t="t" r="r" b="b"/>
              <a:pathLst>
                <a:path w="3384" h="3384" extrusionOk="0">
                  <a:moveTo>
                    <a:pt x="1693" y="0"/>
                  </a:moveTo>
                  <a:cubicBezTo>
                    <a:pt x="759" y="0"/>
                    <a:pt x="0" y="756"/>
                    <a:pt x="0" y="1691"/>
                  </a:cubicBezTo>
                  <a:cubicBezTo>
                    <a:pt x="0" y="2625"/>
                    <a:pt x="757" y="3384"/>
                    <a:pt x="1693" y="3384"/>
                  </a:cubicBezTo>
                  <a:cubicBezTo>
                    <a:pt x="2625" y="3384"/>
                    <a:pt x="3384" y="2627"/>
                    <a:pt x="3384" y="1691"/>
                  </a:cubicBezTo>
                  <a:cubicBezTo>
                    <a:pt x="3384" y="756"/>
                    <a:pt x="2627" y="0"/>
                    <a:pt x="169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18"/>
            <p:cNvSpPr/>
            <p:nvPr/>
          </p:nvSpPr>
          <p:spPr>
            <a:xfrm rot="448199">
              <a:off x="1396860" y="4191294"/>
              <a:ext cx="24459" cy="55392"/>
            </a:xfrm>
            <a:custGeom>
              <a:avLst/>
              <a:gdLst/>
              <a:ahLst/>
              <a:cxnLst/>
              <a:rect l="l" t="t" r="r" b="b"/>
              <a:pathLst>
                <a:path w="1107" h="2507" extrusionOk="0">
                  <a:moveTo>
                    <a:pt x="536" y="0"/>
                  </a:moveTo>
                  <a:cubicBezTo>
                    <a:pt x="241" y="0"/>
                    <a:pt x="1" y="240"/>
                    <a:pt x="1" y="535"/>
                  </a:cubicBezTo>
                  <a:lnTo>
                    <a:pt x="1" y="1971"/>
                  </a:lnTo>
                  <a:cubicBezTo>
                    <a:pt x="1" y="2266"/>
                    <a:pt x="241" y="2506"/>
                    <a:pt x="536" y="2506"/>
                  </a:cubicBezTo>
                  <a:lnTo>
                    <a:pt x="572" y="2506"/>
                  </a:lnTo>
                  <a:cubicBezTo>
                    <a:pt x="866" y="2506"/>
                    <a:pt x="1107" y="2266"/>
                    <a:pt x="1107" y="1971"/>
                  </a:cubicBezTo>
                  <a:lnTo>
                    <a:pt x="1107" y="535"/>
                  </a:lnTo>
                  <a:cubicBezTo>
                    <a:pt x="1107" y="240"/>
                    <a:pt x="866" y="0"/>
                    <a:pt x="57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18"/>
            <p:cNvSpPr/>
            <p:nvPr/>
          </p:nvSpPr>
          <p:spPr>
            <a:xfrm rot="448199">
              <a:off x="1367875" y="4412341"/>
              <a:ext cx="24459" cy="55414"/>
            </a:xfrm>
            <a:custGeom>
              <a:avLst/>
              <a:gdLst/>
              <a:ahLst/>
              <a:cxnLst/>
              <a:rect l="l" t="t" r="r" b="b"/>
              <a:pathLst>
                <a:path w="1107" h="2508" extrusionOk="0">
                  <a:moveTo>
                    <a:pt x="536" y="1"/>
                  </a:moveTo>
                  <a:cubicBezTo>
                    <a:pt x="241" y="1"/>
                    <a:pt x="1" y="241"/>
                    <a:pt x="1" y="536"/>
                  </a:cubicBezTo>
                  <a:lnTo>
                    <a:pt x="1" y="1972"/>
                  </a:lnTo>
                  <a:cubicBezTo>
                    <a:pt x="1" y="2267"/>
                    <a:pt x="241" y="2507"/>
                    <a:pt x="536" y="2507"/>
                  </a:cubicBezTo>
                  <a:lnTo>
                    <a:pt x="572" y="2507"/>
                  </a:lnTo>
                  <a:cubicBezTo>
                    <a:pt x="866" y="2507"/>
                    <a:pt x="1107" y="2267"/>
                    <a:pt x="1107" y="1972"/>
                  </a:cubicBezTo>
                  <a:lnTo>
                    <a:pt x="1107" y="536"/>
                  </a:lnTo>
                  <a:cubicBezTo>
                    <a:pt x="1107" y="241"/>
                    <a:pt x="866" y="1"/>
                    <a:pt x="57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18"/>
            <p:cNvSpPr/>
            <p:nvPr/>
          </p:nvSpPr>
          <p:spPr>
            <a:xfrm rot="448199">
              <a:off x="1255994" y="4306080"/>
              <a:ext cx="55326" cy="24415"/>
            </a:xfrm>
            <a:custGeom>
              <a:avLst/>
              <a:gdLst/>
              <a:ahLst/>
              <a:cxnLst/>
              <a:rect l="l" t="t" r="r" b="b"/>
              <a:pathLst>
                <a:path w="2504" h="1105" extrusionOk="0">
                  <a:moveTo>
                    <a:pt x="521" y="0"/>
                  </a:moveTo>
                  <a:cubicBezTo>
                    <a:pt x="221" y="0"/>
                    <a:pt x="0" y="248"/>
                    <a:pt x="0" y="541"/>
                  </a:cubicBezTo>
                  <a:lnTo>
                    <a:pt x="0" y="581"/>
                  </a:lnTo>
                  <a:cubicBezTo>
                    <a:pt x="0" y="876"/>
                    <a:pt x="219" y="1105"/>
                    <a:pt x="521" y="1105"/>
                  </a:cubicBezTo>
                  <a:lnTo>
                    <a:pt x="1934" y="1105"/>
                  </a:lnTo>
                  <a:cubicBezTo>
                    <a:pt x="2235" y="1105"/>
                    <a:pt x="2504" y="876"/>
                    <a:pt x="2504" y="581"/>
                  </a:cubicBezTo>
                  <a:lnTo>
                    <a:pt x="2504" y="541"/>
                  </a:lnTo>
                  <a:cubicBezTo>
                    <a:pt x="2504" y="248"/>
                    <a:pt x="2236" y="0"/>
                    <a:pt x="193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18"/>
            <p:cNvSpPr/>
            <p:nvPr/>
          </p:nvSpPr>
          <p:spPr>
            <a:xfrm rot="448199">
              <a:off x="1476997" y="4335061"/>
              <a:ext cx="55370" cy="24415"/>
            </a:xfrm>
            <a:custGeom>
              <a:avLst/>
              <a:gdLst/>
              <a:ahLst/>
              <a:cxnLst/>
              <a:rect l="l" t="t" r="r" b="b"/>
              <a:pathLst>
                <a:path w="2506" h="1105" extrusionOk="0">
                  <a:moveTo>
                    <a:pt x="534" y="0"/>
                  </a:moveTo>
                  <a:cubicBezTo>
                    <a:pt x="239" y="0"/>
                    <a:pt x="0" y="239"/>
                    <a:pt x="0" y="534"/>
                  </a:cubicBezTo>
                  <a:lnTo>
                    <a:pt x="0" y="570"/>
                  </a:lnTo>
                  <a:cubicBezTo>
                    <a:pt x="0" y="866"/>
                    <a:pt x="239" y="1105"/>
                    <a:pt x="534" y="1105"/>
                  </a:cubicBezTo>
                  <a:lnTo>
                    <a:pt x="1970" y="1105"/>
                  </a:lnTo>
                  <a:cubicBezTo>
                    <a:pt x="2265" y="1105"/>
                    <a:pt x="2505" y="866"/>
                    <a:pt x="2505" y="570"/>
                  </a:cubicBezTo>
                  <a:lnTo>
                    <a:pt x="2505" y="534"/>
                  </a:lnTo>
                  <a:cubicBezTo>
                    <a:pt x="2505" y="239"/>
                    <a:pt x="2265" y="0"/>
                    <a:pt x="197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18"/>
            <p:cNvSpPr/>
            <p:nvPr/>
          </p:nvSpPr>
          <p:spPr>
            <a:xfrm rot="448199">
              <a:off x="1291632" y="4228239"/>
              <a:ext cx="48211" cy="45958"/>
            </a:xfrm>
            <a:custGeom>
              <a:avLst/>
              <a:gdLst/>
              <a:ahLst/>
              <a:cxnLst/>
              <a:rect l="l" t="t" r="r" b="b"/>
              <a:pathLst>
                <a:path w="2182" h="2080" extrusionOk="0">
                  <a:moveTo>
                    <a:pt x="587" y="0"/>
                  </a:moveTo>
                  <a:cubicBezTo>
                    <a:pt x="450" y="0"/>
                    <a:pt x="313" y="53"/>
                    <a:pt x="209" y="157"/>
                  </a:cubicBezTo>
                  <a:cubicBezTo>
                    <a:pt x="0" y="367"/>
                    <a:pt x="0" y="705"/>
                    <a:pt x="209" y="914"/>
                  </a:cubicBezTo>
                  <a:lnTo>
                    <a:pt x="1218" y="1922"/>
                  </a:lnTo>
                  <a:cubicBezTo>
                    <a:pt x="1322" y="2027"/>
                    <a:pt x="1459" y="2079"/>
                    <a:pt x="1596" y="2079"/>
                  </a:cubicBezTo>
                  <a:cubicBezTo>
                    <a:pt x="1733" y="2079"/>
                    <a:pt x="1870" y="2027"/>
                    <a:pt x="1974" y="1922"/>
                  </a:cubicBezTo>
                  <a:cubicBezTo>
                    <a:pt x="2182" y="1714"/>
                    <a:pt x="2182" y="1376"/>
                    <a:pt x="1974" y="1166"/>
                  </a:cubicBezTo>
                  <a:lnTo>
                    <a:pt x="966" y="157"/>
                  </a:lnTo>
                  <a:cubicBezTo>
                    <a:pt x="861" y="53"/>
                    <a:pt x="724" y="0"/>
                    <a:pt x="58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18"/>
            <p:cNvSpPr/>
            <p:nvPr/>
          </p:nvSpPr>
          <p:spPr>
            <a:xfrm rot="448199">
              <a:off x="1428283" y="4406158"/>
              <a:ext cx="48233" cy="45936"/>
            </a:xfrm>
            <a:custGeom>
              <a:avLst/>
              <a:gdLst/>
              <a:ahLst/>
              <a:cxnLst/>
              <a:rect l="l" t="t" r="r" b="b"/>
              <a:pathLst>
                <a:path w="2183" h="2079" extrusionOk="0">
                  <a:moveTo>
                    <a:pt x="588" y="0"/>
                  </a:moveTo>
                  <a:cubicBezTo>
                    <a:pt x="451" y="0"/>
                    <a:pt x="314" y="52"/>
                    <a:pt x="210" y="157"/>
                  </a:cubicBezTo>
                  <a:cubicBezTo>
                    <a:pt x="1" y="366"/>
                    <a:pt x="1" y="705"/>
                    <a:pt x="210" y="914"/>
                  </a:cubicBezTo>
                  <a:lnTo>
                    <a:pt x="1218" y="1922"/>
                  </a:lnTo>
                  <a:cubicBezTo>
                    <a:pt x="1323" y="2027"/>
                    <a:pt x="1459" y="2079"/>
                    <a:pt x="1596" y="2079"/>
                  </a:cubicBezTo>
                  <a:cubicBezTo>
                    <a:pt x="1733" y="2079"/>
                    <a:pt x="1870" y="2027"/>
                    <a:pt x="1975" y="1922"/>
                  </a:cubicBezTo>
                  <a:cubicBezTo>
                    <a:pt x="2183" y="1713"/>
                    <a:pt x="2183" y="1374"/>
                    <a:pt x="1975" y="1165"/>
                  </a:cubicBezTo>
                  <a:lnTo>
                    <a:pt x="967" y="157"/>
                  </a:lnTo>
                  <a:cubicBezTo>
                    <a:pt x="861" y="52"/>
                    <a:pt x="724" y="0"/>
                    <a:pt x="58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18"/>
            <p:cNvSpPr/>
            <p:nvPr/>
          </p:nvSpPr>
          <p:spPr>
            <a:xfrm rot="448199">
              <a:off x="1455848" y="4236536"/>
              <a:ext cx="48233" cy="45958"/>
            </a:xfrm>
            <a:custGeom>
              <a:avLst/>
              <a:gdLst/>
              <a:ahLst/>
              <a:cxnLst/>
              <a:rect l="l" t="t" r="r" b="b"/>
              <a:pathLst>
                <a:path w="2183" h="2080" extrusionOk="0">
                  <a:moveTo>
                    <a:pt x="1595" y="1"/>
                  </a:moveTo>
                  <a:cubicBezTo>
                    <a:pt x="1458" y="1"/>
                    <a:pt x="1321" y="53"/>
                    <a:pt x="1217" y="157"/>
                  </a:cubicBezTo>
                  <a:lnTo>
                    <a:pt x="208" y="1166"/>
                  </a:lnTo>
                  <a:cubicBezTo>
                    <a:pt x="1" y="1376"/>
                    <a:pt x="1" y="1714"/>
                    <a:pt x="208" y="1923"/>
                  </a:cubicBezTo>
                  <a:cubicBezTo>
                    <a:pt x="313" y="2027"/>
                    <a:pt x="450" y="2079"/>
                    <a:pt x="587" y="2079"/>
                  </a:cubicBezTo>
                  <a:cubicBezTo>
                    <a:pt x="724" y="2079"/>
                    <a:pt x="861" y="2027"/>
                    <a:pt x="965" y="1923"/>
                  </a:cubicBezTo>
                  <a:lnTo>
                    <a:pt x="1974" y="914"/>
                  </a:lnTo>
                  <a:cubicBezTo>
                    <a:pt x="2182" y="705"/>
                    <a:pt x="2182" y="368"/>
                    <a:pt x="1974" y="157"/>
                  </a:cubicBezTo>
                  <a:cubicBezTo>
                    <a:pt x="1869" y="53"/>
                    <a:pt x="1732" y="1"/>
                    <a:pt x="159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18"/>
            <p:cNvSpPr/>
            <p:nvPr/>
          </p:nvSpPr>
          <p:spPr>
            <a:xfrm rot="448199">
              <a:off x="1926942" y="4104648"/>
              <a:ext cx="98013" cy="218719"/>
            </a:xfrm>
            <a:custGeom>
              <a:avLst/>
              <a:gdLst/>
              <a:ahLst/>
              <a:cxnLst/>
              <a:rect l="l" t="t" r="r" b="b"/>
              <a:pathLst>
                <a:path w="4436" h="9899" extrusionOk="0">
                  <a:moveTo>
                    <a:pt x="1" y="1"/>
                  </a:moveTo>
                  <a:lnTo>
                    <a:pt x="447" y="9899"/>
                  </a:lnTo>
                  <a:lnTo>
                    <a:pt x="3056" y="8568"/>
                  </a:lnTo>
                  <a:cubicBezTo>
                    <a:pt x="4091" y="8040"/>
                    <a:pt x="4435" y="6734"/>
                    <a:pt x="3797" y="5764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18"/>
            <p:cNvSpPr/>
            <p:nvPr/>
          </p:nvSpPr>
          <p:spPr>
            <a:xfrm rot="448199">
              <a:off x="1788097" y="4048989"/>
              <a:ext cx="127798" cy="60629"/>
            </a:xfrm>
            <a:custGeom>
              <a:avLst/>
              <a:gdLst/>
              <a:ahLst/>
              <a:cxnLst/>
              <a:rect l="l" t="t" r="r" b="b"/>
              <a:pathLst>
                <a:path w="5784" h="2744" extrusionOk="0">
                  <a:moveTo>
                    <a:pt x="0" y="1"/>
                  </a:moveTo>
                  <a:cubicBezTo>
                    <a:pt x="1525" y="976"/>
                    <a:pt x="3077" y="1908"/>
                    <a:pt x="4679" y="2743"/>
                  </a:cubicBezTo>
                  <a:cubicBezTo>
                    <a:pt x="5362" y="2031"/>
                    <a:pt x="5784" y="1065"/>
                    <a:pt x="57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18"/>
            <p:cNvSpPr/>
            <p:nvPr/>
          </p:nvSpPr>
          <p:spPr>
            <a:xfrm rot="448199">
              <a:off x="1871179" y="4054391"/>
              <a:ext cx="44367" cy="60585"/>
            </a:xfrm>
            <a:custGeom>
              <a:avLst/>
              <a:gdLst/>
              <a:ahLst/>
              <a:cxnLst/>
              <a:rect l="l" t="t" r="r" b="b"/>
              <a:pathLst>
                <a:path w="2008" h="2742" extrusionOk="0">
                  <a:moveTo>
                    <a:pt x="1" y="0"/>
                  </a:moveTo>
                  <a:lnTo>
                    <a:pt x="1" y="2"/>
                  </a:lnTo>
                  <a:lnTo>
                    <a:pt x="1" y="2255"/>
                  </a:lnTo>
                  <a:cubicBezTo>
                    <a:pt x="301" y="2419"/>
                    <a:pt x="600" y="2584"/>
                    <a:pt x="903" y="2741"/>
                  </a:cubicBezTo>
                  <a:cubicBezTo>
                    <a:pt x="1586" y="2030"/>
                    <a:pt x="2008" y="1065"/>
                    <a:pt x="200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18"/>
            <p:cNvSpPr/>
            <p:nvPr/>
          </p:nvSpPr>
          <p:spPr>
            <a:xfrm rot="448199">
              <a:off x="1852976" y="4339552"/>
              <a:ext cx="102410" cy="91562"/>
            </a:xfrm>
            <a:custGeom>
              <a:avLst/>
              <a:gdLst/>
              <a:ahLst/>
              <a:cxnLst/>
              <a:rect l="l" t="t" r="r" b="b"/>
              <a:pathLst>
                <a:path w="4635" h="4144" extrusionOk="0">
                  <a:moveTo>
                    <a:pt x="3403" y="1"/>
                  </a:moveTo>
                  <a:cubicBezTo>
                    <a:pt x="3282" y="1"/>
                    <a:pt x="3152" y="52"/>
                    <a:pt x="3015" y="167"/>
                  </a:cubicBezTo>
                  <a:cubicBezTo>
                    <a:pt x="2938" y="231"/>
                    <a:pt x="2859" y="314"/>
                    <a:pt x="2779" y="420"/>
                  </a:cubicBezTo>
                  <a:cubicBezTo>
                    <a:pt x="1852" y="1640"/>
                    <a:pt x="926" y="2860"/>
                    <a:pt x="1" y="4081"/>
                  </a:cubicBezTo>
                  <a:cubicBezTo>
                    <a:pt x="399" y="4112"/>
                    <a:pt x="800" y="4144"/>
                    <a:pt x="1199" y="4144"/>
                  </a:cubicBezTo>
                  <a:cubicBezTo>
                    <a:pt x="1470" y="4144"/>
                    <a:pt x="1740" y="4129"/>
                    <a:pt x="2008" y="4091"/>
                  </a:cubicBezTo>
                  <a:cubicBezTo>
                    <a:pt x="2672" y="3996"/>
                    <a:pt x="3333" y="3740"/>
                    <a:pt x="3798" y="3257"/>
                  </a:cubicBezTo>
                  <a:cubicBezTo>
                    <a:pt x="4635" y="2387"/>
                    <a:pt x="4231" y="1"/>
                    <a:pt x="340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18"/>
            <p:cNvSpPr/>
            <p:nvPr/>
          </p:nvSpPr>
          <p:spPr>
            <a:xfrm rot="448199">
              <a:off x="1846512" y="4416594"/>
              <a:ext cx="123820" cy="35772"/>
            </a:xfrm>
            <a:custGeom>
              <a:avLst/>
              <a:gdLst/>
              <a:ahLst/>
              <a:cxnLst/>
              <a:rect l="l" t="t" r="r" b="b"/>
              <a:pathLst>
                <a:path w="5604" h="1619" extrusionOk="0">
                  <a:moveTo>
                    <a:pt x="2796" y="0"/>
                  </a:moveTo>
                  <a:cubicBezTo>
                    <a:pt x="2772" y="0"/>
                    <a:pt x="2749" y="1"/>
                    <a:pt x="2728" y="2"/>
                  </a:cubicBezTo>
                  <a:cubicBezTo>
                    <a:pt x="1810" y="74"/>
                    <a:pt x="916" y="533"/>
                    <a:pt x="0" y="550"/>
                  </a:cubicBezTo>
                  <a:cubicBezTo>
                    <a:pt x="9" y="550"/>
                    <a:pt x="18" y="550"/>
                    <a:pt x="26" y="550"/>
                  </a:cubicBezTo>
                  <a:cubicBezTo>
                    <a:pt x="1073" y="550"/>
                    <a:pt x="2183" y="1618"/>
                    <a:pt x="3346" y="1618"/>
                  </a:cubicBezTo>
                  <a:cubicBezTo>
                    <a:pt x="3574" y="1618"/>
                    <a:pt x="3803" y="1578"/>
                    <a:pt x="4034" y="1480"/>
                  </a:cubicBezTo>
                  <a:cubicBezTo>
                    <a:pt x="5604" y="818"/>
                    <a:pt x="3564" y="0"/>
                    <a:pt x="279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18"/>
            <p:cNvSpPr/>
            <p:nvPr/>
          </p:nvSpPr>
          <p:spPr>
            <a:xfrm rot="448199">
              <a:off x="1723523" y="3704850"/>
              <a:ext cx="25630" cy="25630"/>
            </a:xfrm>
            <a:custGeom>
              <a:avLst/>
              <a:gdLst/>
              <a:ahLst/>
              <a:cxnLst/>
              <a:rect l="l" t="t" r="r" b="b"/>
              <a:pathLst>
                <a:path w="1160" h="1160" extrusionOk="0">
                  <a:moveTo>
                    <a:pt x="580" y="1"/>
                  </a:moveTo>
                  <a:cubicBezTo>
                    <a:pt x="261" y="1"/>
                    <a:pt x="1" y="261"/>
                    <a:pt x="1" y="580"/>
                  </a:cubicBezTo>
                  <a:cubicBezTo>
                    <a:pt x="1" y="901"/>
                    <a:pt x="261" y="1160"/>
                    <a:pt x="580" y="1160"/>
                  </a:cubicBezTo>
                  <a:cubicBezTo>
                    <a:pt x="900" y="1160"/>
                    <a:pt x="1159" y="901"/>
                    <a:pt x="1159" y="580"/>
                  </a:cubicBezTo>
                  <a:cubicBezTo>
                    <a:pt x="1159" y="261"/>
                    <a:pt x="900" y="1"/>
                    <a:pt x="58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18"/>
            <p:cNvSpPr/>
            <p:nvPr/>
          </p:nvSpPr>
          <p:spPr>
            <a:xfrm rot="448199">
              <a:off x="1640860" y="4410073"/>
              <a:ext cx="36766" cy="33496"/>
            </a:xfrm>
            <a:custGeom>
              <a:avLst/>
              <a:gdLst/>
              <a:ahLst/>
              <a:cxnLst/>
              <a:rect l="l" t="t" r="r" b="b"/>
              <a:pathLst>
                <a:path w="1664" h="1516" extrusionOk="0">
                  <a:moveTo>
                    <a:pt x="832" y="1"/>
                  </a:moveTo>
                  <a:cubicBezTo>
                    <a:pt x="638" y="1"/>
                    <a:pt x="444" y="74"/>
                    <a:pt x="296" y="222"/>
                  </a:cubicBezTo>
                  <a:cubicBezTo>
                    <a:pt x="0" y="516"/>
                    <a:pt x="0" y="996"/>
                    <a:pt x="296" y="1293"/>
                  </a:cubicBezTo>
                  <a:cubicBezTo>
                    <a:pt x="444" y="1441"/>
                    <a:pt x="637" y="1515"/>
                    <a:pt x="831" y="1515"/>
                  </a:cubicBezTo>
                  <a:cubicBezTo>
                    <a:pt x="1025" y="1515"/>
                    <a:pt x="1219" y="1441"/>
                    <a:pt x="1368" y="1293"/>
                  </a:cubicBezTo>
                  <a:cubicBezTo>
                    <a:pt x="1664" y="997"/>
                    <a:pt x="1664" y="518"/>
                    <a:pt x="1368" y="222"/>
                  </a:cubicBezTo>
                  <a:cubicBezTo>
                    <a:pt x="1221" y="74"/>
                    <a:pt x="1026" y="1"/>
                    <a:pt x="83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18"/>
            <p:cNvSpPr/>
            <p:nvPr/>
          </p:nvSpPr>
          <p:spPr>
            <a:xfrm rot="448199">
              <a:off x="1722719" y="3761526"/>
              <a:ext cx="13854" cy="13854"/>
            </a:xfrm>
            <a:custGeom>
              <a:avLst/>
              <a:gdLst/>
              <a:ahLst/>
              <a:cxnLst/>
              <a:rect l="l" t="t" r="r" b="b"/>
              <a:pathLst>
                <a:path w="627" h="627" extrusionOk="0">
                  <a:moveTo>
                    <a:pt x="314" y="1"/>
                  </a:moveTo>
                  <a:cubicBezTo>
                    <a:pt x="140" y="1"/>
                    <a:pt x="0" y="141"/>
                    <a:pt x="0" y="313"/>
                  </a:cubicBezTo>
                  <a:cubicBezTo>
                    <a:pt x="0" y="487"/>
                    <a:pt x="142" y="626"/>
                    <a:pt x="314" y="626"/>
                  </a:cubicBezTo>
                  <a:cubicBezTo>
                    <a:pt x="487" y="626"/>
                    <a:pt x="627" y="484"/>
                    <a:pt x="627" y="313"/>
                  </a:cubicBezTo>
                  <a:cubicBezTo>
                    <a:pt x="627" y="141"/>
                    <a:pt x="487" y="2"/>
                    <a:pt x="3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18"/>
            <p:cNvSpPr/>
            <p:nvPr/>
          </p:nvSpPr>
          <p:spPr>
            <a:xfrm rot="448199">
              <a:off x="1632416" y="4372046"/>
              <a:ext cx="19731" cy="19687"/>
            </a:xfrm>
            <a:custGeom>
              <a:avLst/>
              <a:gdLst/>
              <a:ahLst/>
              <a:cxnLst/>
              <a:rect l="l" t="t" r="r" b="b"/>
              <a:pathLst>
                <a:path w="893" h="891" extrusionOk="0">
                  <a:moveTo>
                    <a:pt x="447" y="0"/>
                  </a:moveTo>
                  <a:cubicBezTo>
                    <a:pt x="201" y="0"/>
                    <a:pt x="1" y="198"/>
                    <a:pt x="1" y="445"/>
                  </a:cubicBezTo>
                  <a:cubicBezTo>
                    <a:pt x="1" y="690"/>
                    <a:pt x="201" y="890"/>
                    <a:pt x="447" y="890"/>
                  </a:cubicBezTo>
                  <a:cubicBezTo>
                    <a:pt x="692" y="890"/>
                    <a:pt x="892" y="691"/>
                    <a:pt x="892" y="445"/>
                  </a:cubicBezTo>
                  <a:cubicBezTo>
                    <a:pt x="892" y="198"/>
                    <a:pt x="692" y="0"/>
                    <a:pt x="44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18"/>
            <p:cNvSpPr/>
            <p:nvPr/>
          </p:nvSpPr>
          <p:spPr>
            <a:xfrm rot="448199">
              <a:off x="1316783" y="3642236"/>
              <a:ext cx="428467" cy="32502"/>
            </a:xfrm>
            <a:custGeom>
              <a:avLst/>
              <a:gdLst/>
              <a:ahLst/>
              <a:cxnLst/>
              <a:rect l="l" t="t" r="r" b="b"/>
              <a:pathLst>
                <a:path w="19392" h="1471" extrusionOk="0">
                  <a:moveTo>
                    <a:pt x="736" y="0"/>
                  </a:moveTo>
                  <a:cubicBezTo>
                    <a:pt x="331" y="0"/>
                    <a:pt x="0" y="331"/>
                    <a:pt x="0" y="736"/>
                  </a:cubicBezTo>
                  <a:cubicBezTo>
                    <a:pt x="0" y="1139"/>
                    <a:pt x="331" y="1471"/>
                    <a:pt x="736" y="1471"/>
                  </a:cubicBezTo>
                  <a:lnTo>
                    <a:pt x="18656" y="1471"/>
                  </a:lnTo>
                  <a:cubicBezTo>
                    <a:pt x="19061" y="1471"/>
                    <a:pt x="19391" y="1139"/>
                    <a:pt x="19391" y="736"/>
                  </a:cubicBezTo>
                  <a:cubicBezTo>
                    <a:pt x="19391" y="331"/>
                    <a:pt x="19061" y="0"/>
                    <a:pt x="1865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18"/>
            <p:cNvSpPr/>
            <p:nvPr/>
          </p:nvSpPr>
          <p:spPr>
            <a:xfrm rot="448199">
              <a:off x="1446906" y="3602934"/>
              <a:ext cx="251176" cy="23642"/>
            </a:xfrm>
            <a:custGeom>
              <a:avLst/>
              <a:gdLst/>
              <a:ahLst/>
              <a:cxnLst/>
              <a:rect l="l" t="t" r="r" b="b"/>
              <a:pathLst>
                <a:path w="11368" h="1070" extrusionOk="0">
                  <a:moveTo>
                    <a:pt x="536" y="1"/>
                  </a:moveTo>
                  <a:cubicBezTo>
                    <a:pt x="242" y="1"/>
                    <a:pt x="1" y="240"/>
                    <a:pt x="1" y="534"/>
                  </a:cubicBezTo>
                  <a:cubicBezTo>
                    <a:pt x="1" y="828"/>
                    <a:pt x="241" y="1069"/>
                    <a:pt x="536" y="1069"/>
                  </a:cubicBezTo>
                  <a:lnTo>
                    <a:pt x="10834" y="1069"/>
                  </a:lnTo>
                  <a:cubicBezTo>
                    <a:pt x="11127" y="1069"/>
                    <a:pt x="11367" y="828"/>
                    <a:pt x="11367" y="534"/>
                  </a:cubicBezTo>
                  <a:cubicBezTo>
                    <a:pt x="11367" y="241"/>
                    <a:pt x="11129" y="1"/>
                    <a:pt x="1083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18"/>
            <p:cNvSpPr/>
            <p:nvPr/>
          </p:nvSpPr>
          <p:spPr>
            <a:xfrm rot="448199">
              <a:off x="1421805" y="4543099"/>
              <a:ext cx="86480" cy="86480"/>
            </a:xfrm>
            <a:custGeom>
              <a:avLst/>
              <a:gdLst/>
              <a:ahLst/>
              <a:cxnLst/>
              <a:rect l="l" t="t" r="r" b="b"/>
              <a:pathLst>
                <a:path w="3914" h="3914" extrusionOk="0">
                  <a:moveTo>
                    <a:pt x="1958" y="1"/>
                  </a:moveTo>
                  <a:cubicBezTo>
                    <a:pt x="880" y="1"/>
                    <a:pt x="1" y="880"/>
                    <a:pt x="1" y="1956"/>
                  </a:cubicBezTo>
                  <a:cubicBezTo>
                    <a:pt x="1" y="3033"/>
                    <a:pt x="880" y="3913"/>
                    <a:pt x="1958" y="3913"/>
                  </a:cubicBezTo>
                  <a:cubicBezTo>
                    <a:pt x="3032" y="3913"/>
                    <a:pt x="3913" y="3032"/>
                    <a:pt x="3913" y="1956"/>
                  </a:cubicBezTo>
                  <a:cubicBezTo>
                    <a:pt x="3913" y="880"/>
                    <a:pt x="3033" y="1"/>
                    <a:pt x="195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18"/>
            <p:cNvSpPr/>
            <p:nvPr/>
          </p:nvSpPr>
          <p:spPr>
            <a:xfrm rot="448199">
              <a:off x="1835047" y="3675643"/>
              <a:ext cx="82680" cy="53227"/>
            </a:xfrm>
            <a:custGeom>
              <a:avLst/>
              <a:gdLst/>
              <a:ahLst/>
              <a:cxnLst/>
              <a:rect l="l" t="t" r="r" b="b"/>
              <a:pathLst>
                <a:path w="3742" h="2409" extrusionOk="0">
                  <a:moveTo>
                    <a:pt x="744" y="1"/>
                  </a:moveTo>
                  <a:cubicBezTo>
                    <a:pt x="297" y="1"/>
                    <a:pt x="1" y="683"/>
                    <a:pt x="482" y="972"/>
                  </a:cubicBezTo>
                  <a:cubicBezTo>
                    <a:pt x="1233" y="1424"/>
                    <a:pt x="1986" y="1876"/>
                    <a:pt x="2737" y="2331"/>
                  </a:cubicBezTo>
                  <a:cubicBezTo>
                    <a:pt x="2826" y="2385"/>
                    <a:pt x="2915" y="2409"/>
                    <a:pt x="2998" y="2409"/>
                  </a:cubicBezTo>
                  <a:cubicBezTo>
                    <a:pt x="3446" y="2409"/>
                    <a:pt x="3741" y="1727"/>
                    <a:pt x="3259" y="1437"/>
                  </a:cubicBezTo>
                  <a:cubicBezTo>
                    <a:pt x="2508" y="985"/>
                    <a:pt x="1755" y="532"/>
                    <a:pt x="1004" y="78"/>
                  </a:cubicBezTo>
                  <a:cubicBezTo>
                    <a:pt x="915" y="24"/>
                    <a:pt x="827" y="1"/>
                    <a:pt x="7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18"/>
            <p:cNvSpPr/>
            <p:nvPr/>
          </p:nvSpPr>
          <p:spPr>
            <a:xfrm rot="448199">
              <a:off x="1920319" y="3760564"/>
              <a:ext cx="47350" cy="37915"/>
            </a:xfrm>
            <a:custGeom>
              <a:avLst/>
              <a:gdLst/>
              <a:ahLst/>
              <a:cxnLst/>
              <a:rect l="l" t="t" r="r" b="b"/>
              <a:pathLst>
                <a:path w="2143" h="1716" extrusionOk="0">
                  <a:moveTo>
                    <a:pt x="754" y="0"/>
                  </a:moveTo>
                  <a:cubicBezTo>
                    <a:pt x="356" y="0"/>
                    <a:pt x="1" y="520"/>
                    <a:pt x="366" y="885"/>
                  </a:cubicBezTo>
                  <a:lnTo>
                    <a:pt x="1044" y="1563"/>
                  </a:lnTo>
                  <a:cubicBezTo>
                    <a:pt x="1151" y="1670"/>
                    <a:pt x="1272" y="1716"/>
                    <a:pt x="1389" y="1716"/>
                  </a:cubicBezTo>
                  <a:cubicBezTo>
                    <a:pt x="1787" y="1716"/>
                    <a:pt x="2142" y="1195"/>
                    <a:pt x="1777" y="831"/>
                  </a:cubicBezTo>
                  <a:lnTo>
                    <a:pt x="1099" y="153"/>
                  </a:lnTo>
                  <a:cubicBezTo>
                    <a:pt x="992" y="45"/>
                    <a:pt x="871" y="0"/>
                    <a:pt x="7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18"/>
            <p:cNvSpPr/>
            <p:nvPr/>
          </p:nvSpPr>
          <p:spPr>
            <a:xfrm rot="448199">
              <a:off x="1935673" y="4199834"/>
              <a:ext cx="42224" cy="42798"/>
            </a:xfrm>
            <a:custGeom>
              <a:avLst/>
              <a:gdLst/>
              <a:ahLst/>
              <a:cxnLst/>
              <a:rect l="l" t="t" r="r" b="b"/>
              <a:pathLst>
                <a:path w="1911" h="1937" extrusionOk="0">
                  <a:moveTo>
                    <a:pt x="605" y="0"/>
                  </a:moveTo>
                  <a:cubicBezTo>
                    <a:pt x="523" y="0"/>
                    <a:pt x="439" y="22"/>
                    <a:pt x="357" y="70"/>
                  </a:cubicBezTo>
                  <a:cubicBezTo>
                    <a:pt x="135" y="199"/>
                    <a:pt x="1" y="553"/>
                    <a:pt x="171" y="779"/>
                  </a:cubicBezTo>
                  <a:cubicBezTo>
                    <a:pt x="395" y="1079"/>
                    <a:pt x="621" y="1381"/>
                    <a:pt x="849" y="1681"/>
                  </a:cubicBezTo>
                  <a:cubicBezTo>
                    <a:pt x="964" y="1834"/>
                    <a:pt x="1131" y="1936"/>
                    <a:pt x="1309" y="1936"/>
                  </a:cubicBezTo>
                  <a:cubicBezTo>
                    <a:pt x="1391" y="1936"/>
                    <a:pt x="1475" y="1915"/>
                    <a:pt x="1557" y="1867"/>
                  </a:cubicBezTo>
                  <a:cubicBezTo>
                    <a:pt x="1776" y="1738"/>
                    <a:pt x="1910" y="1384"/>
                    <a:pt x="1743" y="1159"/>
                  </a:cubicBezTo>
                  <a:cubicBezTo>
                    <a:pt x="1517" y="859"/>
                    <a:pt x="1291" y="557"/>
                    <a:pt x="1065" y="256"/>
                  </a:cubicBezTo>
                  <a:cubicBezTo>
                    <a:pt x="949" y="103"/>
                    <a:pt x="782" y="0"/>
                    <a:pt x="6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18"/>
            <p:cNvSpPr/>
            <p:nvPr/>
          </p:nvSpPr>
          <p:spPr>
            <a:xfrm rot="448199">
              <a:off x="1897639" y="3943250"/>
              <a:ext cx="47151" cy="58927"/>
            </a:xfrm>
            <a:custGeom>
              <a:avLst/>
              <a:gdLst/>
              <a:ahLst/>
              <a:cxnLst/>
              <a:rect l="l" t="t" r="r" b="b"/>
              <a:pathLst>
                <a:path w="2134" h="2667" extrusionOk="0">
                  <a:moveTo>
                    <a:pt x="701" y="0"/>
                  </a:moveTo>
                  <a:cubicBezTo>
                    <a:pt x="359" y="0"/>
                    <a:pt x="0" y="376"/>
                    <a:pt x="208" y="784"/>
                  </a:cubicBezTo>
                  <a:cubicBezTo>
                    <a:pt x="483" y="1325"/>
                    <a:pt x="757" y="1865"/>
                    <a:pt x="1032" y="2405"/>
                  </a:cubicBezTo>
                  <a:cubicBezTo>
                    <a:pt x="1126" y="2590"/>
                    <a:pt x="1277" y="2666"/>
                    <a:pt x="1432" y="2666"/>
                  </a:cubicBezTo>
                  <a:cubicBezTo>
                    <a:pt x="1775" y="2666"/>
                    <a:pt x="2134" y="2291"/>
                    <a:pt x="1926" y="1883"/>
                  </a:cubicBezTo>
                  <a:cubicBezTo>
                    <a:pt x="1651" y="1343"/>
                    <a:pt x="1377" y="803"/>
                    <a:pt x="1102" y="263"/>
                  </a:cubicBezTo>
                  <a:cubicBezTo>
                    <a:pt x="1008" y="77"/>
                    <a:pt x="856" y="0"/>
                    <a:pt x="7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18"/>
            <p:cNvSpPr/>
            <p:nvPr/>
          </p:nvSpPr>
          <p:spPr>
            <a:xfrm rot="448199">
              <a:off x="1704175" y="4198913"/>
              <a:ext cx="29519" cy="22890"/>
            </a:xfrm>
            <a:custGeom>
              <a:avLst/>
              <a:gdLst/>
              <a:ahLst/>
              <a:cxnLst/>
              <a:rect l="l" t="t" r="r" b="b"/>
              <a:pathLst>
                <a:path w="1336" h="1036" extrusionOk="0">
                  <a:moveTo>
                    <a:pt x="667" y="0"/>
                  </a:moveTo>
                  <a:cubicBezTo>
                    <a:pt x="2" y="0"/>
                    <a:pt x="1" y="1036"/>
                    <a:pt x="667" y="1036"/>
                  </a:cubicBezTo>
                  <a:cubicBezTo>
                    <a:pt x="1335" y="1036"/>
                    <a:pt x="1335" y="0"/>
                    <a:pt x="6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18"/>
            <p:cNvSpPr/>
            <p:nvPr/>
          </p:nvSpPr>
          <p:spPr>
            <a:xfrm rot="448199">
              <a:off x="1726745" y="4257245"/>
              <a:ext cx="29475" cy="22868"/>
            </a:xfrm>
            <a:custGeom>
              <a:avLst/>
              <a:gdLst/>
              <a:ahLst/>
              <a:cxnLst/>
              <a:rect l="l" t="t" r="r" b="b"/>
              <a:pathLst>
                <a:path w="1334" h="1035" extrusionOk="0">
                  <a:moveTo>
                    <a:pt x="667" y="0"/>
                  </a:moveTo>
                  <a:cubicBezTo>
                    <a:pt x="1" y="0"/>
                    <a:pt x="1" y="1034"/>
                    <a:pt x="667" y="1034"/>
                  </a:cubicBezTo>
                  <a:cubicBezTo>
                    <a:pt x="1334" y="1034"/>
                    <a:pt x="1334" y="0"/>
                    <a:pt x="6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87" name="Google Shape;887;p18"/>
          <p:cNvPicPr preferRelativeResize="0"/>
          <p:nvPr/>
        </p:nvPicPr>
        <p:blipFill>
          <a:blip r:embed="rId2">
            <a:alphaModFix amt="14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88" name="Google Shape;888;p18"/>
          <p:cNvGrpSpPr/>
          <p:nvPr/>
        </p:nvGrpSpPr>
        <p:grpSpPr>
          <a:xfrm>
            <a:off x="372025" y="321975"/>
            <a:ext cx="8400000" cy="4503300"/>
            <a:chOff x="372025" y="321975"/>
            <a:chExt cx="8400000" cy="4503300"/>
          </a:xfrm>
        </p:grpSpPr>
        <p:grpSp>
          <p:nvGrpSpPr>
            <p:cNvPr id="889" name="Google Shape;889;p18"/>
            <p:cNvGrpSpPr/>
            <p:nvPr/>
          </p:nvGrpSpPr>
          <p:grpSpPr>
            <a:xfrm>
              <a:off x="372025" y="321975"/>
              <a:ext cx="8400000" cy="4503300"/>
              <a:chOff x="372025" y="321975"/>
              <a:chExt cx="8400000" cy="4503300"/>
            </a:xfrm>
          </p:grpSpPr>
          <p:sp>
            <p:nvSpPr>
              <p:cNvPr id="890" name="Google Shape;890;p18"/>
              <p:cNvSpPr/>
              <p:nvPr/>
            </p:nvSpPr>
            <p:spPr>
              <a:xfrm>
                <a:off x="372375" y="324675"/>
                <a:ext cx="8394900" cy="4500600"/>
              </a:xfrm>
              <a:prstGeom prst="rect">
                <a:avLst/>
              </a:prstGeom>
              <a:solidFill>
                <a:srgbClr val="7C7C7C">
                  <a:alpha val="1421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1" name="Google Shape;891;p18"/>
              <p:cNvGrpSpPr/>
              <p:nvPr/>
            </p:nvGrpSpPr>
            <p:grpSpPr>
              <a:xfrm>
                <a:off x="372025" y="321975"/>
                <a:ext cx="8400000" cy="4499700"/>
                <a:chOff x="372025" y="321975"/>
                <a:chExt cx="8400000" cy="4499700"/>
              </a:xfrm>
            </p:grpSpPr>
            <p:sp>
              <p:nvSpPr>
                <p:cNvPr id="892" name="Google Shape;892;p18"/>
                <p:cNvSpPr/>
                <p:nvPr/>
              </p:nvSpPr>
              <p:spPr>
                <a:xfrm>
                  <a:off x="372025" y="321975"/>
                  <a:ext cx="8400000" cy="44997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3" name="Google Shape;893;p18"/>
                <p:cNvSpPr/>
                <p:nvPr/>
              </p:nvSpPr>
              <p:spPr>
                <a:xfrm>
                  <a:off x="372025" y="321975"/>
                  <a:ext cx="8400000" cy="2181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4" name="Google Shape;894;p18"/>
                <p:cNvSpPr/>
                <p:nvPr/>
              </p:nvSpPr>
              <p:spPr>
                <a:xfrm>
                  <a:off x="48645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5" name="Google Shape;895;p18"/>
                <p:cNvSpPr/>
                <p:nvPr/>
              </p:nvSpPr>
              <p:spPr>
                <a:xfrm>
                  <a:off x="66990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6" name="Google Shape;896;p18"/>
                <p:cNvSpPr/>
                <p:nvPr/>
              </p:nvSpPr>
              <p:spPr>
                <a:xfrm>
                  <a:off x="85335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7" name="Google Shape;897;p18"/>
                <p:cNvSpPr/>
                <p:nvPr/>
              </p:nvSpPr>
              <p:spPr>
                <a:xfrm>
                  <a:off x="8537750" y="380900"/>
                  <a:ext cx="100200" cy="1002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898" name="Google Shape;898;p18"/>
                <p:cNvCxnSpPr/>
                <p:nvPr/>
              </p:nvCxnSpPr>
              <p:spPr>
                <a:xfrm>
                  <a:off x="7498375" y="431000"/>
                  <a:ext cx="10395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cxnSp>
          <p:nvCxnSpPr>
            <p:cNvPr id="899" name="Google Shape;899;p18"/>
            <p:cNvCxnSpPr/>
            <p:nvPr/>
          </p:nvCxnSpPr>
          <p:spPr>
            <a:xfrm>
              <a:off x="372025" y="1104300"/>
              <a:ext cx="8400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00" name="Google Shape;900;p18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01" name="Google Shape;901;p18"/>
          <p:cNvSpPr txBox="1">
            <a:spLocks noGrp="1"/>
          </p:cNvSpPr>
          <p:nvPr>
            <p:ph type="title" idx="2"/>
          </p:nvPr>
        </p:nvSpPr>
        <p:spPr>
          <a:xfrm>
            <a:off x="1355100" y="2482871"/>
            <a:ext cx="2336400" cy="5277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02" name="Google Shape;902;p18"/>
          <p:cNvSpPr txBox="1">
            <a:spLocks noGrp="1"/>
          </p:cNvSpPr>
          <p:nvPr>
            <p:ph type="subTitle" idx="1"/>
          </p:nvPr>
        </p:nvSpPr>
        <p:spPr>
          <a:xfrm>
            <a:off x="1355100" y="3010584"/>
            <a:ext cx="2336400" cy="6573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3" name="Google Shape;903;p18"/>
          <p:cNvSpPr txBox="1">
            <a:spLocks noGrp="1"/>
          </p:cNvSpPr>
          <p:nvPr>
            <p:ph type="title" idx="3"/>
          </p:nvPr>
        </p:nvSpPr>
        <p:spPr>
          <a:xfrm>
            <a:off x="5452500" y="1598709"/>
            <a:ext cx="2336400" cy="5277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04" name="Google Shape;904;p18"/>
          <p:cNvSpPr txBox="1">
            <a:spLocks noGrp="1"/>
          </p:cNvSpPr>
          <p:nvPr>
            <p:ph type="subTitle" idx="4"/>
          </p:nvPr>
        </p:nvSpPr>
        <p:spPr>
          <a:xfrm>
            <a:off x="5452500" y="2126421"/>
            <a:ext cx="2336400" cy="6573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5" name="Google Shape;905;p18"/>
          <p:cNvSpPr txBox="1">
            <a:spLocks noGrp="1"/>
          </p:cNvSpPr>
          <p:nvPr>
            <p:ph type="title" idx="5"/>
          </p:nvPr>
        </p:nvSpPr>
        <p:spPr>
          <a:xfrm>
            <a:off x="5452500" y="3367059"/>
            <a:ext cx="2336400" cy="5277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06" name="Google Shape;906;p18"/>
          <p:cNvSpPr txBox="1">
            <a:spLocks noGrp="1"/>
          </p:cNvSpPr>
          <p:nvPr>
            <p:ph type="subTitle" idx="6"/>
          </p:nvPr>
        </p:nvSpPr>
        <p:spPr>
          <a:xfrm>
            <a:off x="5452500" y="3894771"/>
            <a:ext cx="2336400" cy="6573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1_1_1_1_1_1_2">
    <p:spTree>
      <p:nvGrpSpPr>
        <p:cNvPr id="1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7" name="Google Shape;1057;p23"/>
          <p:cNvPicPr preferRelativeResize="0"/>
          <p:nvPr/>
        </p:nvPicPr>
        <p:blipFill>
          <a:blip r:embed="rId2">
            <a:alphaModFix amt="14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58" name="Google Shape;1058;p23"/>
          <p:cNvGrpSpPr/>
          <p:nvPr/>
        </p:nvGrpSpPr>
        <p:grpSpPr>
          <a:xfrm>
            <a:off x="372025" y="321975"/>
            <a:ext cx="8400000" cy="4503300"/>
            <a:chOff x="372025" y="321975"/>
            <a:chExt cx="8400000" cy="4503300"/>
          </a:xfrm>
        </p:grpSpPr>
        <p:sp>
          <p:nvSpPr>
            <p:cNvPr id="1059" name="Google Shape;1059;p23"/>
            <p:cNvSpPr/>
            <p:nvPr/>
          </p:nvSpPr>
          <p:spPr>
            <a:xfrm>
              <a:off x="372375" y="324675"/>
              <a:ext cx="8394900" cy="4500600"/>
            </a:xfrm>
            <a:prstGeom prst="rect">
              <a:avLst/>
            </a:prstGeom>
            <a:solidFill>
              <a:srgbClr val="7C7C7C">
                <a:alpha val="142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60" name="Google Shape;1060;p23"/>
            <p:cNvGrpSpPr/>
            <p:nvPr/>
          </p:nvGrpSpPr>
          <p:grpSpPr>
            <a:xfrm>
              <a:off x="372025" y="321975"/>
              <a:ext cx="8400000" cy="4499700"/>
              <a:chOff x="372025" y="321975"/>
              <a:chExt cx="8400000" cy="4499700"/>
            </a:xfrm>
          </p:grpSpPr>
          <p:sp>
            <p:nvSpPr>
              <p:cNvPr id="1061" name="Google Shape;1061;p23"/>
              <p:cNvSpPr/>
              <p:nvPr/>
            </p:nvSpPr>
            <p:spPr>
              <a:xfrm>
                <a:off x="372025" y="321975"/>
                <a:ext cx="8400000" cy="44997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2" name="Google Shape;1062;p23"/>
              <p:cNvSpPr/>
              <p:nvPr/>
            </p:nvSpPr>
            <p:spPr>
              <a:xfrm>
                <a:off x="372025" y="321975"/>
                <a:ext cx="8400000" cy="2181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3" name="Google Shape;1063;p23"/>
              <p:cNvSpPr/>
              <p:nvPr/>
            </p:nvSpPr>
            <p:spPr>
              <a:xfrm>
                <a:off x="486450" y="380900"/>
                <a:ext cx="100200" cy="100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4" name="Google Shape;1064;p23"/>
              <p:cNvSpPr/>
              <p:nvPr/>
            </p:nvSpPr>
            <p:spPr>
              <a:xfrm>
                <a:off x="669900" y="380900"/>
                <a:ext cx="100200" cy="100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5" name="Google Shape;1065;p23"/>
              <p:cNvSpPr/>
              <p:nvPr/>
            </p:nvSpPr>
            <p:spPr>
              <a:xfrm>
                <a:off x="853350" y="380900"/>
                <a:ext cx="100200" cy="100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6" name="Google Shape;1066;p23"/>
              <p:cNvSpPr/>
              <p:nvPr/>
            </p:nvSpPr>
            <p:spPr>
              <a:xfrm>
                <a:off x="8537750" y="380900"/>
                <a:ext cx="100200" cy="100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067" name="Google Shape;1067;p23"/>
              <p:cNvCxnSpPr/>
              <p:nvPr/>
            </p:nvCxnSpPr>
            <p:spPr>
              <a:xfrm>
                <a:off x="7498375" y="431000"/>
                <a:ext cx="10395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1068" name="Google Shape;1068;p23"/>
          <p:cNvSpPr txBox="1">
            <a:spLocks noGrp="1"/>
          </p:cNvSpPr>
          <p:nvPr>
            <p:ph type="subTitle" idx="1"/>
          </p:nvPr>
        </p:nvSpPr>
        <p:spPr>
          <a:xfrm>
            <a:off x="2679300" y="1783825"/>
            <a:ext cx="3785400" cy="122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069" name="Google Shape;1069;p23"/>
          <p:cNvSpPr txBox="1">
            <a:spLocks noGrp="1"/>
          </p:cNvSpPr>
          <p:nvPr>
            <p:ph type="subTitle" idx="2"/>
          </p:nvPr>
        </p:nvSpPr>
        <p:spPr>
          <a:xfrm>
            <a:off x="2679302" y="4108550"/>
            <a:ext cx="3785400" cy="3732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70" name="Google Shape;1070;p23"/>
          <p:cNvSpPr txBox="1"/>
          <p:nvPr/>
        </p:nvSpPr>
        <p:spPr>
          <a:xfrm>
            <a:off x="2897750" y="3160425"/>
            <a:ext cx="3348600" cy="7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chemeClr val="accent6"/>
                </a:solidFill>
                <a:highlight>
                  <a:schemeClr val="accent3"/>
                </a:highlight>
                <a:latin typeface="Anaheim"/>
                <a:ea typeface="Anaheim"/>
                <a:cs typeface="Anaheim"/>
                <a:sym typeface="Anaheim"/>
              </a:rPr>
              <a:t>CREDITS:</a:t>
            </a:r>
            <a:r>
              <a:rPr lang="en" sz="11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 This presentation template was created by </a:t>
            </a:r>
            <a:r>
              <a:rPr lang="en" sz="1100" b="1">
                <a:solidFill>
                  <a:schemeClr val="accent6"/>
                </a:solidFill>
                <a:highlight>
                  <a:schemeClr val="accent3"/>
                </a:highlight>
                <a:uFill>
                  <a:noFill/>
                </a:uFill>
                <a:latin typeface="Anaheim"/>
                <a:ea typeface="Anaheim"/>
                <a:cs typeface="Anaheim"/>
                <a:sym typeface="Anahei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100" b="1">
                <a:solidFill>
                  <a:schemeClr val="accent6"/>
                </a:solidFill>
                <a:highlight>
                  <a:schemeClr val="accent3"/>
                </a:highlight>
                <a:latin typeface="Anaheim"/>
                <a:ea typeface="Anaheim"/>
                <a:cs typeface="Anaheim"/>
                <a:sym typeface="Anaheim"/>
              </a:rPr>
              <a:t>,</a:t>
            </a:r>
            <a:r>
              <a:rPr lang="en" sz="11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 including icons by </a:t>
            </a:r>
            <a:r>
              <a:rPr lang="en" sz="1100" b="1">
                <a:solidFill>
                  <a:schemeClr val="accent6"/>
                </a:solidFill>
                <a:highlight>
                  <a:schemeClr val="accent3"/>
                </a:highlight>
                <a:uFill>
                  <a:noFill/>
                </a:uFill>
                <a:latin typeface="Anaheim"/>
                <a:ea typeface="Anaheim"/>
                <a:cs typeface="Anaheim"/>
                <a:sym typeface="Anahei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100" b="1">
                <a:solidFill>
                  <a:schemeClr val="accent6"/>
                </a:solidFill>
                <a:highlight>
                  <a:schemeClr val="accent3"/>
                </a:highlight>
                <a:latin typeface="Anaheim"/>
                <a:ea typeface="Anaheim"/>
                <a:cs typeface="Anaheim"/>
                <a:sym typeface="Anaheim"/>
              </a:rPr>
              <a:t>,</a:t>
            </a:r>
            <a:r>
              <a:rPr lang="en" sz="11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 and infographics &amp; images by </a:t>
            </a:r>
            <a:r>
              <a:rPr lang="en" sz="1100" b="1">
                <a:solidFill>
                  <a:schemeClr val="accent6"/>
                </a:solidFill>
                <a:highlight>
                  <a:schemeClr val="accent3"/>
                </a:highlight>
                <a:uFill>
                  <a:noFill/>
                </a:uFill>
                <a:latin typeface="Anaheim"/>
                <a:ea typeface="Anaheim"/>
                <a:cs typeface="Anaheim"/>
                <a:sym typeface="Anaheim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100" b="1">
              <a:solidFill>
                <a:schemeClr val="accent6"/>
              </a:solidFill>
              <a:highlight>
                <a:schemeClr val="accent3"/>
              </a:highlight>
              <a:latin typeface="Anaheim"/>
              <a:ea typeface="Anaheim"/>
              <a:cs typeface="Anaheim"/>
              <a:sym typeface="Anaheim"/>
            </a:endParaRPr>
          </a:p>
        </p:txBody>
      </p:sp>
      <p:cxnSp>
        <p:nvCxnSpPr>
          <p:cNvPr id="1071" name="Google Shape;1071;p23"/>
          <p:cNvCxnSpPr/>
          <p:nvPr/>
        </p:nvCxnSpPr>
        <p:spPr>
          <a:xfrm>
            <a:off x="372025" y="1590850"/>
            <a:ext cx="8400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72" name="Google Shape;1072;p23"/>
          <p:cNvCxnSpPr/>
          <p:nvPr/>
        </p:nvCxnSpPr>
        <p:spPr>
          <a:xfrm>
            <a:off x="372025" y="3122005"/>
            <a:ext cx="8400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73" name="Google Shape;1073;p23"/>
          <p:cNvSpPr txBox="1">
            <a:spLocks noGrp="1"/>
          </p:cNvSpPr>
          <p:nvPr>
            <p:ph type="ctrTitle"/>
          </p:nvPr>
        </p:nvSpPr>
        <p:spPr>
          <a:xfrm>
            <a:off x="2067675" y="582920"/>
            <a:ext cx="5008500" cy="93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5" name="Google Shape;1075;p24"/>
          <p:cNvPicPr preferRelativeResize="0"/>
          <p:nvPr/>
        </p:nvPicPr>
        <p:blipFill>
          <a:blip r:embed="rId2">
            <a:alphaModFix amt="14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TITLE_1">
    <p:spTree>
      <p:nvGrpSpPr>
        <p:cNvPr id="1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7" name="Google Shape;1077;p25"/>
          <p:cNvPicPr preferRelativeResize="0"/>
          <p:nvPr/>
        </p:nvPicPr>
        <p:blipFill>
          <a:blip r:embed="rId2">
            <a:alphaModFix amt="14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78" name="Google Shape;1078;p25"/>
          <p:cNvGrpSpPr/>
          <p:nvPr/>
        </p:nvGrpSpPr>
        <p:grpSpPr>
          <a:xfrm>
            <a:off x="372025" y="321975"/>
            <a:ext cx="8400000" cy="4503300"/>
            <a:chOff x="372025" y="321975"/>
            <a:chExt cx="8400000" cy="4503300"/>
          </a:xfrm>
        </p:grpSpPr>
        <p:sp>
          <p:nvSpPr>
            <p:cNvPr id="1079" name="Google Shape;1079;p25"/>
            <p:cNvSpPr/>
            <p:nvPr/>
          </p:nvSpPr>
          <p:spPr>
            <a:xfrm>
              <a:off x="372375" y="324675"/>
              <a:ext cx="8394900" cy="4500600"/>
            </a:xfrm>
            <a:prstGeom prst="rect">
              <a:avLst/>
            </a:prstGeom>
            <a:solidFill>
              <a:srgbClr val="7C7C7C">
                <a:alpha val="142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80" name="Google Shape;1080;p25"/>
            <p:cNvGrpSpPr/>
            <p:nvPr/>
          </p:nvGrpSpPr>
          <p:grpSpPr>
            <a:xfrm>
              <a:off x="372025" y="321975"/>
              <a:ext cx="8400000" cy="4499700"/>
              <a:chOff x="372025" y="321975"/>
              <a:chExt cx="8400000" cy="4499700"/>
            </a:xfrm>
          </p:grpSpPr>
          <p:sp>
            <p:nvSpPr>
              <p:cNvPr id="1081" name="Google Shape;1081;p25"/>
              <p:cNvSpPr/>
              <p:nvPr/>
            </p:nvSpPr>
            <p:spPr>
              <a:xfrm>
                <a:off x="372025" y="321975"/>
                <a:ext cx="8400000" cy="44997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2" name="Google Shape;1082;p25"/>
              <p:cNvSpPr/>
              <p:nvPr/>
            </p:nvSpPr>
            <p:spPr>
              <a:xfrm>
                <a:off x="372025" y="321975"/>
                <a:ext cx="8400000" cy="2181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3" name="Google Shape;1083;p25"/>
              <p:cNvSpPr/>
              <p:nvPr/>
            </p:nvSpPr>
            <p:spPr>
              <a:xfrm>
                <a:off x="486450" y="380900"/>
                <a:ext cx="100200" cy="100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4" name="Google Shape;1084;p25"/>
              <p:cNvSpPr/>
              <p:nvPr/>
            </p:nvSpPr>
            <p:spPr>
              <a:xfrm>
                <a:off x="669900" y="380900"/>
                <a:ext cx="100200" cy="100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5" name="Google Shape;1085;p25"/>
              <p:cNvSpPr/>
              <p:nvPr/>
            </p:nvSpPr>
            <p:spPr>
              <a:xfrm>
                <a:off x="853350" y="380900"/>
                <a:ext cx="100200" cy="100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6" name="Google Shape;1086;p25"/>
              <p:cNvSpPr/>
              <p:nvPr/>
            </p:nvSpPr>
            <p:spPr>
              <a:xfrm>
                <a:off x="8537750" y="380900"/>
                <a:ext cx="100200" cy="100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087" name="Google Shape;1087;p25"/>
              <p:cNvCxnSpPr/>
              <p:nvPr/>
            </p:nvCxnSpPr>
            <p:spPr>
              <a:xfrm>
                <a:off x="7498375" y="431000"/>
                <a:ext cx="10395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1088" name="Google Shape;1088;p25"/>
          <p:cNvGrpSpPr/>
          <p:nvPr/>
        </p:nvGrpSpPr>
        <p:grpSpPr>
          <a:xfrm>
            <a:off x="371330" y="3441041"/>
            <a:ext cx="8400431" cy="1380780"/>
            <a:chOff x="4122825" y="2769975"/>
            <a:chExt cx="4390775" cy="1934950"/>
          </a:xfrm>
        </p:grpSpPr>
        <p:sp>
          <p:nvSpPr>
            <p:cNvPr id="1089" name="Google Shape;1089;p25"/>
            <p:cNvSpPr/>
            <p:nvPr/>
          </p:nvSpPr>
          <p:spPr>
            <a:xfrm>
              <a:off x="4122825" y="2769975"/>
              <a:ext cx="4390775" cy="1399600"/>
            </a:xfrm>
            <a:custGeom>
              <a:avLst/>
              <a:gdLst/>
              <a:ahLst/>
              <a:cxnLst/>
              <a:rect l="l" t="t" r="r" b="b"/>
              <a:pathLst>
                <a:path w="175631" h="55984" fill="none" extrusionOk="0">
                  <a:moveTo>
                    <a:pt x="175486" y="55983"/>
                  </a:moveTo>
                  <a:cubicBezTo>
                    <a:pt x="175594" y="55983"/>
                    <a:pt x="175630" y="55808"/>
                    <a:pt x="175534" y="55748"/>
                  </a:cubicBezTo>
                  <a:lnTo>
                    <a:pt x="87817" y="1"/>
                  </a:lnTo>
                  <a:lnTo>
                    <a:pt x="97" y="55748"/>
                  </a:lnTo>
                  <a:cubicBezTo>
                    <a:pt x="1" y="55810"/>
                    <a:pt x="37" y="55983"/>
                    <a:pt x="146" y="55983"/>
                  </a:cubicBez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25"/>
            <p:cNvSpPr/>
            <p:nvPr/>
          </p:nvSpPr>
          <p:spPr>
            <a:xfrm>
              <a:off x="5419875" y="2769975"/>
              <a:ext cx="898375" cy="1934950"/>
            </a:xfrm>
            <a:custGeom>
              <a:avLst/>
              <a:gdLst/>
              <a:ahLst/>
              <a:cxnLst/>
              <a:rect l="l" t="t" r="r" b="b"/>
              <a:pathLst>
                <a:path w="35935" h="77398" fill="none" extrusionOk="0">
                  <a:moveTo>
                    <a:pt x="35935" y="1"/>
                  </a:moveTo>
                  <a:lnTo>
                    <a:pt x="0" y="77398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25"/>
            <p:cNvSpPr/>
            <p:nvPr/>
          </p:nvSpPr>
          <p:spPr>
            <a:xfrm>
              <a:off x="4355900" y="2769975"/>
              <a:ext cx="1962350" cy="1934950"/>
            </a:xfrm>
            <a:custGeom>
              <a:avLst/>
              <a:gdLst/>
              <a:ahLst/>
              <a:cxnLst/>
              <a:rect l="l" t="t" r="r" b="b"/>
              <a:pathLst>
                <a:path w="78494" h="77398" fill="none" extrusionOk="0">
                  <a:moveTo>
                    <a:pt x="0" y="77398"/>
                  </a:moveTo>
                  <a:lnTo>
                    <a:pt x="78494" y="1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25"/>
            <p:cNvSpPr/>
            <p:nvPr/>
          </p:nvSpPr>
          <p:spPr>
            <a:xfrm>
              <a:off x="6318225" y="2769975"/>
              <a:ext cx="898350" cy="1934950"/>
            </a:xfrm>
            <a:custGeom>
              <a:avLst/>
              <a:gdLst/>
              <a:ahLst/>
              <a:cxnLst/>
              <a:rect l="l" t="t" r="r" b="b"/>
              <a:pathLst>
                <a:path w="35934" h="77398" fill="none" extrusionOk="0">
                  <a:moveTo>
                    <a:pt x="1" y="1"/>
                  </a:moveTo>
                  <a:lnTo>
                    <a:pt x="35934" y="77398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25"/>
            <p:cNvSpPr/>
            <p:nvPr/>
          </p:nvSpPr>
          <p:spPr>
            <a:xfrm>
              <a:off x="6318225" y="2769975"/>
              <a:ext cx="1962350" cy="1934950"/>
            </a:xfrm>
            <a:custGeom>
              <a:avLst/>
              <a:gdLst/>
              <a:ahLst/>
              <a:cxnLst/>
              <a:rect l="l" t="t" r="r" b="b"/>
              <a:pathLst>
                <a:path w="78494" h="77398" fill="none" extrusionOk="0">
                  <a:moveTo>
                    <a:pt x="78493" y="77398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25"/>
            <p:cNvSpPr/>
            <p:nvPr/>
          </p:nvSpPr>
          <p:spPr>
            <a:xfrm>
              <a:off x="4123850" y="3851100"/>
              <a:ext cx="4389300" cy="25"/>
            </a:xfrm>
            <a:custGeom>
              <a:avLst/>
              <a:gdLst/>
              <a:ahLst/>
              <a:cxnLst/>
              <a:rect l="l" t="t" r="r" b="b"/>
              <a:pathLst>
                <a:path w="175572" h="1" fill="none" extrusionOk="0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25"/>
            <p:cNvSpPr/>
            <p:nvPr/>
          </p:nvSpPr>
          <p:spPr>
            <a:xfrm>
              <a:off x="4123850" y="4346500"/>
              <a:ext cx="4389300" cy="25"/>
            </a:xfrm>
            <a:custGeom>
              <a:avLst/>
              <a:gdLst/>
              <a:ahLst/>
              <a:cxnLst/>
              <a:rect l="l" t="t" r="r" b="b"/>
              <a:pathLst>
                <a:path w="175572" h="1" fill="none" extrusionOk="0">
                  <a:moveTo>
                    <a:pt x="1" y="1"/>
                  </a:moveTo>
                  <a:lnTo>
                    <a:pt x="175571" y="1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25"/>
            <p:cNvSpPr/>
            <p:nvPr/>
          </p:nvSpPr>
          <p:spPr>
            <a:xfrm>
              <a:off x="4123850" y="3557300"/>
              <a:ext cx="4388725" cy="25"/>
            </a:xfrm>
            <a:custGeom>
              <a:avLst/>
              <a:gdLst/>
              <a:ahLst/>
              <a:cxnLst/>
              <a:rect l="l" t="t" r="r" b="b"/>
              <a:pathLst>
                <a:path w="175549" h="1" fill="none" extrusionOk="0">
                  <a:moveTo>
                    <a:pt x="1" y="0"/>
                  </a:moveTo>
                  <a:lnTo>
                    <a:pt x="175549" y="0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25"/>
            <p:cNvSpPr/>
            <p:nvPr/>
          </p:nvSpPr>
          <p:spPr>
            <a:xfrm>
              <a:off x="4123850" y="3353425"/>
              <a:ext cx="4389300" cy="25"/>
            </a:xfrm>
            <a:custGeom>
              <a:avLst/>
              <a:gdLst/>
              <a:ahLst/>
              <a:cxnLst/>
              <a:rect l="l" t="t" r="r" b="b"/>
              <a:pathLst>
                <a:path w="175572" h="1" fill="none" extrusionOk="0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25"/>
            <p:cNvSpPr/>
            <p:nvPr/>
          </p:nvSpPr>
          <p:spPr>
            <a:xfrm>
              <a:off x="4123850" y="3194925"/>
              <a:ext cx="4389300" cy="25"/>
            </a:xfrm>
            <a:custGeom>
              <a:avLst/>
              <a:gdLst/>
              <a:ahLst/>
              <a:cxnLst/>
              <a:rect l="l" t="t" r="r" b="b"/>
              <a:pathLst>
                <a:path w="175572" h="1" fill="none" extrusionOk="0">
                  <a:moveTo>
                    <a:pt x="1" y="1"/>
                  </a:moveTo>
                  <a:lnTo>
                    <a:pt x="175571" y="1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25"/>
            <p:cNvSpPr/>
            <p:nvPr/>
          </p:nvSpPr>
          <p:spPr>
            <a:xfrm>
              <a:off x="4123850" y="3079875"/>
              <a:ext cx="4388725" cy="25"/>
            </a:xfrm>
            <a:custGeom>
              <a:avLst/>
              <a:gdLst/>
              <a:ahLst/>
              <a:cxnLst/>
              <a:rect l="l" t="t" r="r" b="b"/>
              <a:pathLst>
                <a:path w="175549" h="1" fill="none" extrusionOk="0">
                  <a:moveTo>
                    <a:pt x="1" y="1"/>
                  </a:moveTo>
                  <a:lnTo>
                    <a:pt x="175549" y="1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25"/>
            <p:cNvSpPr/>
            <p:nvPr/>
          </p:nvSpPr>
          <p:spPr>
            <a:xfrm>
              <a:off x="4123850" y="2976475"/>
              <a:ext cx="4389300" cy="25"/>
            </a:xfrm>
            <a:custGeom>
              <a:avLst/>
              <a:gdLst/>
              <a:ahLst/>
              <a:cxnLst/>
              <a:rect l="l" t="t" r="r" b="b"/>
              <a:pathLst>
                <a:path w="175572" h="1" fill="none" extrusionOk="0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25"/>
            <p:cNvSpPr/>
            <p:nvPr/>
          </p:nvSpPr>
          <p:spPr>
            <a:xfrm>
              <a:off x="4123850" y="2880100"/>
              <a:ext cx="4388725" cy="25"/>
            </a:xfrm>
            <a:custGeom>
              <a:avLst/>
              <a:gdLst/>
              <a:ahLst/>
              <a:cxnLst/>
              <a:rect l="l" t="t" r="r" b="b"/>
              <a:pathLst>
                <a:path w="175549" h="1" fill="none" extrusionOk="0">
                  <a:moveTo>
                    <a:pt x="1" y="0"/>
                  </a:moveTo>
                  <a:lnTo>
                    <a:pt x="175549" y="0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25"/>
            <p:cNvSpPr/>
            <p:nvPr/>
          </p:nvSpPr>
          <p:spPr>
            <a:xfrm>
              <a:off x="4123850" y="2769975"/>
              <a:ext cx="2194400" cy="979100"/>
            </a:xfrm>
            <a:custGeom>
              <a:avLst/>
              <a:gdLst/>
              <a:ahLst/>
              <a:cxnLst/>
              <a:rect l="l" t="t" r="r" b="b"/>
              <a:pathLst>
                <a:path w="87776" h="39164" fill="none" extrusionOk="0">
                  <a:moveTo>
                    <a:pt x="87776" y="1"/>
                  </a:moveTo>
                  <a:lnTo>
                    <a:pt x="1" y="39164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25"/>
            <p:cNvSpPr/>
            <p:nvPr/>
          </p:nvSpPr>
          <p:spPr>
            <a:xfrm>
              <a:off x="4123850" y="2769975"/>
              <a:ext cx="2194400" cy="662050"/>
            </a:xfrm>
            <a:custGeom>
              <a:avLst/>
              <a:gdLst/>
              <a:ahLst/>
              <a:cxnLst/>
              <a:rect l="l" t="t" r="r" b="b"/>
              <a:pathLst>
                <a:path w="87776" h="26482" fill="none" extrusionOk="0">
                  <a:moveTo>
                    <a:pt x="87776" y="1"/>
                  </a:moveTo>
                  <a:lnTo>
                    <a:pt x="1" y="26481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25"/>
            <p:cNvSpPr/>
            <p:nvPr/>
          </p:nvSpPr>
          <p:spPr>
            <a:xfrm>
              <a:off x="4123850" y="2769975"/>
              <a:ext cx="2194400" cy="407100"/>
            </a:xfrm>
            <a:custGeom>
              <a:avLst/>
              <a:gdLst/>
              <a:ahLst/>
              <a:cxnLst/>
              <a:rect l="l" t="t" r="r" b="b"/>
              <a:pathLst>
                <a:path w="87776" h="16284" fill="none" extrusionOk="0">
                  <a:moveTo>
                    <a:pt x="87776" y="1"/>
                  </a:moveTo>
                  <a:lnTo>
                    <a:pt x="1" y="16284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25"/>
            <p:cNvSpPr/>
            <p:nvPr/>
          </p:nvSpPr>
          <p:spPr>
            <a:xfrm>
              <a:off x="4123850" y="2769975"/>
              <a:ext cx="2194400" cy="206525"/>
            </a:xfrm>
            <a:custGeom>
              <a:avLst/>
              <a:gdLst/>
              <a:ahLst/>
              <a:cxnLst/>
              <a:rect l="l" t="t" r="r" b="b"/>
              <a:pathLst>
                <a:path w="87776" h="8261" fill="none" extrusionOk="0">
                  <a:moveTo>
                    <a:pt x="87776" y="1"/>
                  </a:moveTo>
                  <a:lnTo>
                    <a:pt x="1" y="8260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25"/>
            <p:cNvSpPr/>
            <p:nvPr/>
          </p:nvSpPr>
          <p:spPr>
            <a:xfrm>
              <a:off x="4123850" y="2769975"/>
              <a:ext cx="2194400" cy="25"/>
            </a:xfrm>
            <a:custGeom>
              <a:avLst/>
              <a:gdLst/>
              <a:ahLst/>
              <a:cxnLst/>
              <a:rect l="l" t="t" r="r" b="b"/>
              <a:pathLst>
                <a:path w="87776" h="1" fill="none" extrusionOk="0">
                  <a:moveTo>
                    <a:pt x="87776" y="1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25"/>
            <p:cNvSpPr/>
            <p:nvPr/>
          </p:nvSpPr>
          <p:spPr>
            <a:xfrm>
              <a:off x="6318700" y="2769975"/>
              <a:ext cx="2194450" cy="979100"/>
            </a:xfrm>
            <a:custGeom>
              <a:avLst/>
              <a:gdLst/>
              <a:ahLst/>
              <a:cxnLst/>
              <a:rect l="l" t="t" r="r" b="b"/>
              <a:pathLst>
                <a:path w="87778" h="39164" fill="none" extrusionOk="0">
                  <a:moveTo>
                    <a:pt x="1" y="1"/>
                  </a:moveTo>
                  <a:lnTo>
                    <a:pt x="87777" y="39164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25"/>
            <p:cNvSpPr/>
            <p:nvPr/>
          </p:nvSpPr>
          <p:spPr>
            <a:xfrm>
              <a:off x="6318700" y="2769975"/>
              <a:ext cx="2194450" cy="662050"/>
            </a:xfrm>
            <a:custGeom>
              <a:avLst/>
              <a:gdLst/>
              <a:ahLst/>
              <a:cxnLst/>
              <a:rect l="l" t="t" r="r" b="b"/>
              <a:pathLst>
                <a:path w="87778" h="26482" fill="none" extrusionOk="0">
                  <a:moveTo>
                    <a:pt x="1" y="1"/>
                  </a:moveTo>
                  <a:lnTo>
                    <a:pt x="87777" y="26481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25"/>
            <p:cNvSpPr/>
            <p:nvPr/>
          </p:nvSpPr>
          <p:spPr>
            <a:xfrm>
              <a:off x="6318700" y="2769975"/>
              <a:ext cx="2194450" cy="407100"/>
            </a:xfrm>
            <a:custGeom>
              <a:avLst/>
              <a:gdLst/>
              <a:ahLst/>
              <a:cxnLst/>
              <a:rect l="l" t="t" r="r" b="b"/>
              <a:pathLst>
                <a:path w="87778" h="16284" fill="none" extrusionOk="0">
                  <a:moveTo>
                    <a:pt x="1" y="1"/>
                  </a:moveTo>
                  <a:lnTo>
                    <a:pt x="87777" y="16284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25"/>
            <p:cNvSpPr/>
            <p:nvPr/>
          </p:nvSpPr>
          <p:spPr>
            <a:xfrm>
              <a:off x="6318700" y="2769975"/>
              <a:ext cx="2194450" cy="206525"/>
            </a:xfrm>
            <a:custGeom>
              <a:avLst/>
              <a:gdLst/>
              <a:ahLst/>
              <a:cxnLst/>
              <a:rect l="l" t="t" r="r" b="b"/>
              <a:pathLst>
                <a:path w="87778" h="8261" fill="none" extrusionOk="0">
                  <a:moveTo>
                    <a:pt x="1" y="1"/>
                  </a:moveTo>
                  <a:lnTo>
                    <a:pt x="87777" y="8260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25"/>
            <p:cNvSpPr/>
            <p:nvPr/>
          </p:nvSpPr>
          <p:spPr>
            <a:xfrm>
              <a:off x="6318700" y="2769975"/>
              <a:ext cx="2194450" cy="25"/>
            </a:xfrm>
            <a:custGeom>
              <a:avLst/>
              <a:gdLst/>
              <a:ahLst/>
              <a:cxnLst/>
              <a:rect l="l" t="t" r="r" b="b"/>
              <a:pathLst>
                <a:path w="87778" h="1" fill="none" extrusionOk="0">
                  <a:moveTo>
                    <a:pt x="1" y="1"/>
                  </a:moveTo>
                  <a:lnTo>
                    <a:pt x="87777" y="1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2" name="Google Shape;1112;p25"/>
          <p:cNvGrpSpPr/>
          <p:nvPr/>
        </p:nvGrpSpPr>
        <p:grpSpPr>
          <a:xfrm>
            <a:off x="4313685" y="2999817"/>
            <a:ext cx="530320" cy="530308"/>
            <a:chOff x="5720325" y="1250450"/>
            <a:chExt cx="1103225" cy="1103200"/>
          </a:xfrm>
        </p:grpSpPr>
        <p:sp>
          <p:nvSpPr>
            <p:cNvPr id="1113" name="Google Shape;1113;p25"/>
            <p:cNvSpPr/>
            <p:nvPr/>
          </p:nvSpPr>
          <p:spPr>
            <a:xfrm>
              <a:off x="5720325" y="1250450"/>
              <a:ext cx="1103225" cy="551600"/>
            </a:xfrm>
            <a:custGeom>
              <a:avLst/>
              <a:gdLst/>
              <a:ahLst/>
              <a:cxnLst/>
              <a:rect l="l" t="t" r="r" b="b"/>
              <a:pathLst>
                <a:path w="44129" h="22064" extrusionOk="0">
                  <a:moveTo>
                    <a:pt x="22064" y="0"/>
                  </a:moveTo>
                  <a:cubicBezTo>
                    <a:pt x="9879" y="0"/>
                    <a:pt x="1" y="9878"/>
                    <a:pt x="1" y="22064"/>
                  </a:cubicBezTo>
                  <a:lnTo>
                    <a:pt x="44128" y="22064"/>
                  </a:lnTo>
                  <a:cubicBezTo>
                    <a:pt x="44128" y="9878"/>
                    <a:pt x="34250" y="0"/>
                    <a:pt x="220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25"/>
            <p:cNvSpPr/>
            <p:nvPr/>
          </p:nvSpPr>
          <p:spPr>
            <a:xfrm>
              <a:off x="5822600" y="2122000"/>
              <a:ext cx="898725" cy="38425"/>
            </a:xfrm>
            <a:custGeom>
              <a:avLst/>
              <a:gdLst/>
              <a:ahLst/>
              <a:cxnLst/>
              <a:rect l="l" t="t" r="r" b="b"/>
              <a:pathLst>
                <a:path w="35949" h="1537" extrusionOk="0">
                  <a:moveTo>
                    <a:pt x="0" y="0"/>
                  </a:moveTo>
                  <a:cubicBezTo>
                    <a:pt x="378" y="531"/>
                    <a:pt x="780" y="1043"/>
                    <a:pt x="1203" y="1537"/>
                  </a:cubicBezTo>
                  <a:lnTo>
                    <a:pt x="34746" y="1537"/>
                  </a:lnTo>
                  <a:cubicBezTo>
                    <a:pt x="35168" y="1043"/>
                    <a:pt x="35570" y="531"/>
                    <a:pt x="3594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25"/>
            <p:cNvSpPr/>
            <p:nvPr/>
          </p:nvSpPr>
          <p:spPr>
            <a:xfrm>
              <a:off x="5985075" y="2273275"/>
              <a:ext cx="573750" cy="29675"/>
            </a:xfrm>
            <a:custGeom>
              <a:avLst/>
              <a:gdLst/>
              <a:ahLst/>
              <a:cxnLst/>
              <a:rect l="l" t="t" r="r" b="b"/>
              <a:pathLst>
                <a:path w="22950" h="1187" extrusionOk="0">
                  <a:moveTo>
                    <a:pt x="1" y="0"/>
                  </a:moveTo>
                  <a:cubicBezTo>
                    <a:pt x="717" y="438"/>
                    <a:pt x="1460" y="833"/>
                    <a:pt x="2226" y="1187"/>
                  </a:cubicBezTo>
                  <a:lnTo>
                    <a:pt x="20725" y="1187"/>
                  </a:lnTo>
                  <a:cubicBezTo>
                    <a:pt x="21490" y="833"/>
                    <a:pt x="22233" y="435"/>
                    <a:pt x="2294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25"/>
            <p:cNvSpPr/>
            <p:nvPr/>
          </p:nvSpPr>
          <p:spPr>
            <a:xfrm>
              <a:off x="5898675" y="2208175"/>
              <a:ext cx="746500" cy="28125"/>
            </a:xfrm>
            <a:custGeom>
              <a:avLst/>
              <a:gdLst/>
              <a:ahLst/>
              <a:cxnLst/>
              <a:rect l="l" t="t" r="r" b="b"/>
              <a:pathLst>
                <a:path w="29860" h="1125" extrusionOk="0">
                  <a:moveTo>
                    <a:pt x="1" y="0"/>
                  </a:moveTo>
                  <a:cubicBezTo>
                    <a:pt x="427" y="391"/>
                    <a:pt x="867" y="767"/>
                    <a:pt x="1323" y="1125"/>
                  </a:cubicBezTo>
                  <a:lnTo>
                    <a:pt x="28538" y="1125"/>
                  </a:lnTo>
                  <a:cubicBezTo>
                    <a:pt x="28994" y="767"/>
                    <a:pt x="29435" y="391"/>
                    <a:pt x="29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25"/>
            <p:cNvSpPr/>
            <p:nvPr/>
          </p:nvSpPr>
          <p:spPr>
            <a:xfrm>
              <a:off x="5725875" y="1880175"/>
              <a:ext cx="1092175" cy="54600"/>
            </a:xfrm>
            <a:custGeom>
              <a:avLst/>
              <a:gdLst/>
              <a:ahLst/>
              <a:cxnLst/>
              <a:rect l="l" t="t" r="r" b="b"/>
              <a:pathLst>
                <a:path w="43687" h="2184" extrusionOk="0">
                  <a:moveTo>
                    <a:pt x="0" y="1"/>
                  </a:moveTo>
                  <a:cubicBezTo>
                    <a:pt x="106" y="741"/>
                    <a:pt x="246" y="1469"/>
                    <a:pt x="423" y="2184"/>
                  </a:cubicBezTo>
                  <a:lnTo>
                    <a:pt x="43264" y="2184"/>
                  </a:lnTo>
                  <a:cubicBezTo>
                    <a:pt x="43440" y="1468"/>
                    <a:pt x="43581" y="740"/>
                    <a:pt x="4368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25"/>
            <p:cNvSpPr/>
            <p:nvPr/>
          </p:nvSpPr>
          <p:spPr>
            <a:xfrm>
              <a:off x="5762450" y="2013750"/>
              <a:ext cx="1019000" cy="45250"/>
            </a:xfrm>
            <a:custGeom>
              <a:avLst/>
              <a:gdLst/>
              <a:ahLst/>
              <a:cxnLst/>
              <a:rect l="l" t="t" r="r" b="b"/>
              <a:pathLst>
                <a:path w="40760" h="1810" extrusionOk="0">
                  <a:moveTo>
                    <a:pt x="1" y="1"/>
                  </a:moveTo>
                  <a:cubicBezTo>
                    <a:pt x="257" y="620"/>
                    <a:pt x="542" y="1222"/>
                    <a:pt x="853" y="1810"/>
                  </a:cubicBezTo>
                  <a:lnTo>
                    <a:pt x="39908" y="1810"/>
                  </a:lnTo>
                  <a:cubicBezTo>
                    <a:pt x="40218" y="1222"/>
                    <a:pt x="40502" y="618"/>
                    <a:pt x="407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25"/>
            <p:cNvSpPr/>
            <p:nvPr/>
          </p:nvSpPr>
          <p:spPr>
            <a:xfrm>
              <a:off x="6109250" y="2329250"/>
              <a:ext cx="325425" cy="24400"/>
            </a:xfrm>
            <a:custGeom>
              <a:avLst/>
              <a:gdLst/>
              <a:ahLst/>
              <a:cxnLst/>
              <a:rect l="l" t="t" r="r" b="b"/>
              <a:pathLst>
                <a:path w="13017" h="976" extrusionOk="0">
                  <a:moveTo>
                    <a:pt x="1" y="1"/>
                  </a:moveTo>
                  <a:cubicBezTo>
                    <a:pt x="2058" y="636"/>
                    <a:pt x="4244" y="976"/>
                    <a:pt x="6509" y="976"/>
                  </a:cubicBezTo>
                  <a:cubicBezTo>
                    <a:pt x="8773" y="976"/>
                    <a:pt x="10959" y="634"/>
                    <a:pt x="130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SECTION_HEADER_2">
    <p:bg>
      <p:bgPr>
        <a:solidFill>
          <a:schemeClr val="accent5"/>
        </a:solidFill>
        <a:effectLst/>
      </p:bgPr>
    </p:bg>
    <p:spTree>
      <p:nvGrpSpPr>
        <p:cNvPr id="1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1" name="Google Shape;1121;p26"/>
          <p:cNvPicPr preferRelativeResize="0"/>
          <p:nvPr/>
        </p:nvPicPr>
        <p:blipFill>
          <a:blip r:embed="rId2">
            <a:alphaModFix amt="14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2" name="Google Shape;1122;p26"/>
          <p:cNvSpPr/>
          <p:nvPr/>
        </p:nvSpPr>
        <p:spPr>
          <a:xfrm>
            <a:off x="372375" y="324675"/>
            <a:ext cx="8394900" cy="4500600"/>
          </a:xfrm>
          <a:prstGeom prst="rect">
            <a:avLst/>
          </a:prstGeom>
          <a:solidFill>
            <a:srgbClr val="7C7C7C">
              <a:alpha val="1421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23" name="Google Shape;1123;p26"/>
          <p:cNvGrpSpPr/>
          <p:nvPr/>
        </p:nvGrpSpPr>
        <p:grpSpPr>
          <a:xfrm>
            <a:off x="372025" y="321975"/>
            <a:ext cx="8400000" cy="4499700"/>
            <a:chOff x="372025" y="321975"/>
            <a:chExt cx="8400000" cy="4499700"/>
          </a:xfrm>
        </p:grpSpPr>
        <p:sp>
          <p:nvSpPr>
            <p:cNvPr id="1124" name="Google Shape;1124;p26"/>
            <p:cNvSpPr/>
            <p:nvPr/>
          </p:nvSpPr>
          <p:spPr>
            <a:xfrm>
              <a:off x="372025" y="321975"/>
              <a:ext cx="8400000" cy="44997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26"/>
            <p:cNvSpPr/>
            <p:nvPr/>
          </p:nvSpPr>
          <p:spPr>
            <a:xfrm>
              <a:off x="372025" y="321975"/>
              <a:ext cx="8400000" cy="2181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26"/>
            <p:cNvSpPr/>
            <p:nvPr/>
          </p:nvSpPr>
          <p:spPr>
            <a:xfrm>
              <a:off x="486450" y="380900"/>
              <a:ext cx="100200" cy="100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26"/>
            <p:cNvSpPr/>
            <p:nvPr/>
          </p:nvSpPr>
          <p:spPr>
            <a:xfrm>
              <a:off x="669900" y="380900"/>
              <a:ext cx="100200" cy="100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26"/>
            <p:cNvSpPr/>
            <p:nvPr/>
          </p:nvSpPr>
          <p:spPr>
            <a:xfrm>
              <a:off x="853350" y="380900"/>
              <a:ext cx="100200" cy="100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9" name="Google Shape;1129;p26"/>
          <p:cNvGrpSpPr/>
          <p:nvPr/>
        </p:nvGrpSpPr>
        <p:grpSpPr>
          <a:xfrm>
            <a:off x="371330" y="3818004"/>
            <a:ext cx="8400431" cy="1003659"/>
            <a:chOff x="4122825" y="2769975"/>
            <a:chExt cx="4390775" cy="1934950"/>
          </a:xfrm>
        </p:grpSpPr>
        <p:sp>
          <p:nvSpPr>
            <p:cNvPr id="1130" name="Google Shape;1130;p26"/>
            <p:cNvSpPr/>
            <p:nvPr/>
          </p:nvSpPr>
          <p:spPr>
            <a:xfrm>
              <a:off x="4122825" y="2769975"/>
              <a:ext cx="4390775" cy="1399600"/>
            </a:xfrm>
            <a:custGeom>
              <a:avLst/>
              <a:gdLst/>
              <a:ahLst/>
              <a:cxnLst/>
              <a:rect l="l" t="t" r="r" b="b"/>
              <a:pathLst>
                <a:path w="175631" h="55984" fill="none" extrusionOk="0">
                  <a:moveTo>
                    <a:pt x="175486" y="55983"/>
                  </a:moveTo>
                  <a:cubicBezTo>
                    <a:pt x="175594" y="55983"/>
                    <a:pt x="175630" y="55808"/>
                    <a:pt x="175534" y="55748"/>
                  </a:cubicBezTo>
                  <a:lnTo>
                    <a:pt x="87817" y="1"/>
                  </a:lnTo>
                  <a:lnTo>
                    <a:pt x="97" y="55748"/>
                  </a:lnTo>
                  <a:cubicBezTo>
                    <a:pt x="1" y="55810"/>
                    <a:pt x="37" y="55983"/>
                    <a:pt x="146" y="55983"/>
                  </a:cubicBez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26"/>
            <p:cNvSpPr/>
            <p:nvPr/>
          </p:nvSpPr>
          <p:spPr>
            <a:xfrm>
              <a:off x="5419875" y="2769975"/>
              <a:ext cx="898375" cy="1934950"/>
            </a:xfrm>
            <a:custGeom>
              <a:avLst/>
              <a:gdLst/>
              <a:ahLst/>
              <a:cxnLst/>
              <a:rect l="l" t="t" r="r" b="b"/>
              <a:pathLst>
                <a:path w="35935" h="77398" fill="none" extrusionOk="0">
                  <a:moveTo>
                    <a:pt x="35935" y="1"/>
                  </a:moveTo>
                  <a:lnTo>
                    <a:pt x="0" y="77398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26"/>
            <p:cNvSpPr/>
            <p:nvPr/>
          </p:nvSpPr>
          <p:spPr>
            <a:xfrm>
              <a:off x="4355900" y="2769975"/>
              <a:ext cx="1962350" cy="1934950"/>
            </a:xfrm>
            <a:custGeom>
              <a:avLst/>
              <a:gdLst/>
              <a:ahLst/>
              <a:cxnLst/>
              <a:rect l="l" t="t" r="r" b="b"/>
              <a:pathLst>
                <a:path w="78494" h="77398" fill="none" extrusionOk="0">
                  <a:moveTo>
                    <a:pt x="0" y="77398"/>
                  </a:moveTo>
                  <a:lnTo>
                    <a:pt x="78494" y="1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26"/>
            <p:cNvSpPr/>
            <p:nvPr/>
          </p:nvSpPr>
          <p:spPr>
            <a:xfrm>
              <a:off x="6318225" y="2769975"/>
              <a:ext cx="898350" cy="1934950"/>
            </a:xfrm>
            <a:custGeom>
              <a:avLst/>
              <a:gdLst/>
              <a:ahLst/>
              <a:cxnLst/>
              <a:rect l="l" t="t" r="r" b="b"/>
              <a:pathLst>
                <a:path w="35934" h="77398" fill="none" extrusionOk="0">
                  <a:moveTo>
                    <a:pt x="1" y="1"/>
                  </a:moveTo>
                  <a:lnTo>
                    <a:pt x="35934" y="77398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26"/>
            <p:cNvSpPr/>
            <p:nvPr/>
          </p:nvSpPr>
          <p:spPr>
            <a:xfrm>
              <a:off x="6318225" y="2769975"/>
              <a:ext cx="1962350" cy="1934950"/>
            </a:xfrm>
            <a:custGeom>
              <a:avLst/>
              <a:gdLst/>
              <a:ahLst/>
              <a:cxnLst/>
              <a:rect l="l" t="t" r="r" b="b"/>
              <a:pathLst>
                <a:path w="78494" h="77398" fill="none" extrusionOk="0">
                  <a:moveTo>
                    <a:pt x="78493" y="77398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26"/>
            <p:cNvSpPr/>
            <p:nvPr/>
          </p:nvSpPr>
          <p:spPr>
            <a:xfrm>
              <a:off x="4123850" y="3851100"/>
              <a:ext cx="4389300" cy="25"/>
            </a:xfrm>
            <a:custGeom>
              <a:avLst/>
              <a:gdLst/>
              <a:ahLst/>
              <a:cxnLst/>
              <a:rect l="l" t="t" r="r" b="b"/>
              <a:pathLst>
                <a:path w="175572" h="1" fill="none" extrusionOk="0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26"/>
            <p:cNvSpPr/>
            <p:nvPr/>
          </p:nvSpPr>
          <p:spPr>
            <a:xfrm>
              <a:off x="4123850" y="4346500"/>
              <a:ext cx="4389300" cy="25"/>
            </a:xfrm>
            <a:custGeom>
              <a:avLst/>
              <a:gdLst/>
              <a:ahLst/>
              <a:cxnLst/>
              <a:rect l="l" t="t" r="r" b="b"/>
              <a:pathLst>
                <a:path w="175572" h="1" fill="none" extrusionOk="0">
                  <a:moveTo>
                    <a:pt x="1" y="1"/>
                  </a:moveTo>
                  <a:lnTo>
                    <a:pt x="175571" y="1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26"/>
            <p:cNvSpPr/>
            <p:nvPr/>
          </p:nvSpPr>
          <p:spPr>
            <a:xfrm>
              <a:off x="4123850" y="3557300"/>
              <a:ext cx="4388725" cy="25"/>
            </a:xfrm>
            <a:custGeom>
              <a:avLst/>
              <a:gdLst/>
              <a:ahLst/>
              <a:cxnLst/>
              <a:rect l="l" t="t" r="r" b="b"/>
              <a:pathLst>
                <a:path w="175549" h="1" fill="none" extrusionOk="0">
                  <a:moveTo>
                    <a:pt x="1" y="0"/>
                  </a:moveTo>
                  <a:lnTo>
                    <a:pt x="175549" y="0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26"/>
            <p:cNvSpPr/>
            <p:nvPr/>
          </p:nvSpPr>
          <p:spPr>
            <a:xfrm>
              <a:off x="4123850" y="3353425"/>
              <a:ext cx="4389300" cy="25"/>
            </a:xfrm>
            <a:custGeom>
              <a:avLst/>
              <a:gdLst/>
              <a:ahLst/>
              <a:cxnLst/>
              <a:rect l="l" t="t" r="r" b="b"/>
              <a:pathLst>
                <a:path w="175572" h="1" fill="none" extrusionOk="0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26"/>
            <p:cNvSpPr/>
            <p:nvPr/>
          </p:nvSpPr>
          <p:spPr>
            <a:xfrm>
              <a:off x="4123850" y="3194925"/>
              <a:ext cx="4389300" cy="25"/>
            </a:xfrm>
            <a:custGeom>
              <a:avLst/>
              <a:gdLst/>
              <a:ahLst/>
              <a:cxnLst/>
              <a:rect l="l" t="t" r="r" b="b"/>
              <a:pathLst>
                <a:path w="175572" h="1" fill="none" extrusionOk="0">
                  <a:moveTo>
                    <a:pt x="1" y="1"/>
                  </a:moveTo>
                  <a:lnTo>
                    <a:pt x="175571" y="1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26"/>
            <p:cNvSpPr/>
            <p:nvPr/>
          </p:nvSpPr>
          <p:spPr>
            <a:xfrm>
              <a:off x="4123850" y="3079875"/>
              <a:ext cx="4388725" cy="25"/>
            </a:xfrm>
            <a:custGeom>
              <a:avLst/>
              <a:gdLst/>
              <a:ahLst/>
              <a:cxnLst/>
              <a:rect l="l" t="t" r="r" b="b"/>
              <a:pathLst>
                <a:path w="175549" h="1" fill="none" extrusionOk="0">
                  <a:moveTo>
                    <a:pt x="1" y="1"/>
                  </a:moveTo>
                  <a:lnTo>
                    <a:pt x="175549" y="1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26"/>
            <p:cNvSpPr/>
            <p:nvPr/>
          </p:nvSpPr>
          <p:spPr>
            <a:xfrm>
              <a:off x="4123850" y="2976475"/>
              <a:ext cx="4389300" cy="25"/>
            </a:xfrm>
            <a:custGeom>
              <a:avLst/>
              <a:gdLst/>
              <a:ahLst/>
              <a:cxnLst/>
              <a:rect l="l" t="t" r="r" b="b"/>
              <a:pathLst>
                <a:path w="175572" h="1" fill="none" extrusionOk="0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26"/>
            <p:cNvSpPr/>
            <p:nvPr/>
          </p:nvSpPr>
          <p:spPr>
            <a:xfrm>
              <a:off x="4123850" y="2880100"/>
              <a:ext cx="4388725" cy="25"/>
            </a:xfrm>
            <a:custGeom>
              <a:avLst/>
              <a:gdLst/>
              <a:ahLst/>
              <a:cxnLst/>
              <a:rect l="l" t="t" r="r" b="b"/>
              <a:pathLst>
                <a:path w="175549" h="1" fill="none" extrusionOk="0">
                  <a:moveTo>
                    <a:pt x="1" y="0"/>
                  </a:moveTo>
                  <a:lnTo>
                    <a:pt x="175549" y="0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26"/>
            <p:cNvSpPr/>
            <p:nvPr/>
          </p:nvSpPr>
          <p:spPr>
            <a:xfrm>
              <a:off x="4123850" y="2769975"/>
              <a:ext cx="2194400" cy="979100"/>
            </a:xfrm>
            <a:custGeom>
              <a:avLst/>
              <a:gdLst/>
              <a:ahLst/>
              <a:cxnLst/>
              <a:rect l="l" t="t" r="r" b="b"/>
              <a:pathLst>
                <a:path w="87776" h="39164" fill="none" extrusionOk="0">
                  <a:moveTo>
                    <a:pt x="87776" y="1"/>
                  </a:moveTo>
                  <a:lnTo>
                    <a:pt x="1" y="39164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26"/>
            <p:cNvSpPr/>
            <p:nvPr/>
          </p:nvSpPr>
          <p:spPr>
            <a:xfrm>
              <a:off x="4123850" y="2769975"/>
              <a:ext cx="2194400" cy="662050"/>
            </a:xfrm>
            <a:custGeom>
              <a:avLst/>
              <a:gdLst/>
              <a:ahLst/>
              <a:cxnLst/>
              <a:rect l="l" t="t" r="r" b="b"/>
              <a:pathLst>
                <a:path w="87776" h="26482" fill="none" extrusionOk="0">
                  <a:moveTo>
                    <a:pt x="87776" y="1"/>
                  </a:moveTo>
                  <a:lnTo>
                    <a:pt x="1" y="26481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26"/>
            <p:cNvSpPr/>
            <p:nvPr/>
          </p:nvSpPr>
          <p:spPr>
            <a:xfrm>
              <a:off x="4123850" y="2769975"/>
              <a:ext cx="2194400" cy="407100"/>
            </a:xfrm>
            <a:custGeom>
              <a:avLst/>
              <a:gdLst/>
              <a:ahLst/>
              <a:cxnLst/>
              <a:rect l="l" t="t" r="r" b="b"/>
              <a:pathLst>
                <a:path w="87776" h="16284" fill="none" extrusionOk="0">
                  <a:moveTo>
                    <a:pt x="87776" y="1"/>
                  </a:moveTo>
                  <a:lnTo>
                    <a:pt x="1" y="16284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26"/>
            <p:cNvSpPr/>
            <p:nvPr/>
          </p:nvSpPr>
          <p:spPr>
            <a:xfrm>
              <a:off x="4123850" y="2769975"/>
              <a:ext cx="2194400" cy="206525"/>
            </a:xfrm>
            <a:custGeom>
              <a:avLst/>
              <a:gdLst/>
              <a:ahLst/>
              <a:cxnLst/>
              <a:rect l="l" t="t" r="r" b="b"/>
              <a:pathLst>
                <a:path w="87776" h="8261" fill="none" extrusionOk="0">
                  <a:moveTo>
                    <a:pt x="87776" y="1"/>
                  </a:moveTo>
                  <a:lnTo>
                    <a:pt x="1" y="8260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26"/>
            <p:cNvSpPr/>
            <p:nvPr/>
          </p:nvSpPr>
          <p:spPr>
            <a:xfrm>
              <a:off x="4123850" y="2769975"/>
              <a:ext cx="2194400" cy="25"/>
            </a:xfrm>
            <a:custGeom>
              <a:avLst/>
              <a:gdLst/>
              <a:ahLst/>
              <a:cxnLst/>
              <a:rect l="l" t="t" r="r" b="b"/>
              <a:pathLst>
                <a:path w="87776" h="1" fill="none" extrusionOk="0">
                  <a:moveTo>
                    <a:pt x="87776" y="1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26"/>
            <p:cNvSpPr/>
            <p:nvPr/>
          </p:nvSpPr>
          <p:spPr>
            <a:xfrm>
              <a:off x="6318700" y="2769975"/>
              <a:ext cx="2194450" cy="979100"/>
            </a:xfrm>
            <a:custGeom>
              <a:avLst/>
              <a:gdLst/>
              <a:ahLst/>
              <a:cxnLst/>
              <a:rect l="l" t="t" r="r" b="b"/>
              <a:pathLst>
                <a:path w="87778" h="39164" fill="none" extrusionOk="0">
                  <a:moveTo>
                    <a:pt x="1" y="1"/>
                  </a:moveTo>
                  <a:lnTo>
                    <a:pt x="87777" y="39164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26"/>
            <p:cNvSpPr/>
            <p:nvPr/>
          </p:nvSpPr>
          <p:spPr>
            <a:xfrm>
              <a:off x="6318700" y="2769975"/>
              <a:ext cx="2194450" cy="662050"/>
            </a:xfrm>
            <a:custGeom>
              <a:avLst/>
              <a:gdLst/>
              <a:ahLst/>
              <a:cxnLst/>
              <a:rect l="l" t="t" r="r" b="b"/>
              <a:pathLst>
                <a:path w="87778" h="26482" fill="none" extrusionOk="0">
                  <a:moveTo>
                    <a:pt x="1" y="1"/>
                  </a:moveTo>
                  <a:lnTo>
                    <a:pt x="87777" y="26481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26"/>
            <p:cNvSpPr/>
            <p:nvPr/>
          </p:nvSpPr>
          <p:spPr>
            <a:xfrm>
              <a:off x="6318700" y="2769975"/>
              <a:ext cx="2194450" cy="407100"/>
            </a:xfrm>
            <a:custGeom>
              <a:avLst/>
              <a:gdLst/>
              <a:ahLst/>
              <a:cxnLst/>
              <a:rect l="l" t="t" r="r" b="b"/>
              <a:pathLst>
                <a:path w="87778" h="16284" fill="none" extrusionOk="0">
                  <a:moveTo>
                    <a:pt x="1" y="1"/>
                  </a:moveTo>
                  <a:lnTo>
                    <a:pt x="87777" y="16284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26"/>
            <p:cNvSpPr/>
            <p:nvPr/>
          </p:nvSpPr>
          <p:spPr>
            <a:xfrm>
              <a:off x="6318700" y="2769975"/>
              <a:ext cx="2194450" cy="206525"/>
            </a:xfrm>
            <a:custGeom>
              <a:avLst/>
              <a:gdLst/>
              <a:ahLst/>
              <a:cxnLst/>
              <a:rect l="l" t="t" r="r" b="b"/>
              <a:pathLst>
                <a:path w="87778" h="8261" fill="none" extrusionOk="0">
                  <a:moveTo>
                    <a:pt x="1" y="1"/>
                  </a:moveTo>
                  <a:lnTo>
                    <a:pt x="87777" y="8260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26"/>
            <p:cNvSpPr/>
            <p:nvPr/>
          </p:nvSpPr>
          <p:spPr>
            <a:xfrm>
              <a:off x="6318700" y="2769975"/>
              <a:ext cx="2194450" cy="25"/>
            </a:xfrm>
            <a:custGeom>
              <a:avLst/>
              <a:gdLst/>
              <a:ahLst/>
              <a:cxnLst/>
              <a:rect l="l" t="t" r="r" b="b"/>
              <a:pathLst>
                <a:path w="87778" h="1" fill="none" extrusionOk="0">
                  <a:moveTo>
                    <a:pt x="1" y="1"/>
                  </a:moveTo>
                  <a:lnTo>
                    <a:pt x="87777" y="1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3" name="Google Shape;1153;p26"/>
          <p:cNvGrpSpPr/>
          <p:nvPr/>
        </p:nvGrpSpPr>
        <p:grpSpPr>
          <a:xfrm rot="10800000" flipH="1">
            <a:off x="371330" y="540079"/>
            <a:ext cx="8400431" cy="1003659"/>
            <a:chOff x="4122825" y="2769975"/>
            <a:chExt cx="4390775" cy="1934950"/>
          </a:xfrm>
        </p:grpSpPr>
        <p:sp>
          <p:nvSpPr>
            <p:cNvPr id="1154" name="Google Shape;1154;p26"/>
            <p:cNvSpPr/>
            <p:nvPr/>
          </p:nvSpPr>
          <p:spPr>
            <a:xfrm>
              <a:off x="4122825" y="2769975"/>
              <a:ext cx="4390775" cy="1399600"/>
            </a:xfrm>
            <a:custGeom>
              <a:avLst/>
              <a:gdLst/>
              <a:ahLst/>
              <a:cxnLst/>
              <a:rect l="l" t="t" r="r" b="b"/>
              <a:pathLst>
                <a:path w="175631" h="55984" fill="none" extrusionOk="0">
                  <a:moveTo>
                    <a:pt x="175486" y="55983"/>
                  </a:moveTo>
                  <a:cubicBezTo>
                    <a:pt x="175594" y="55983"/>
                    <a:pt x="175630" y="55808"/>
                    <a:pt x="175534" y="55748"/>
                  </a:cubicBezTo>
                  <a:lnTo>
                    <a:pt x="87817" y="1"/>
                  </a:lnTo>
                  <a:lnTo>
                    <a:pt x="97" y="55748"/>
                  </a:lnTo>
                  <a:cubicBezTo>
                    <a:pt x="1" y="55810"/>
                    <a:pt x="37" y="55983"/>
                    <a:pt x="146" y="55983"/>
                  </a:cubicBez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26"/>
            <p:cNvSpPr/>
            <p:nvPr/>
          </p:nvSpPr>
          <p:spPr>
            <a:xfrm>
              <a:off x="5419875" y="2769975"/>
              <a:ext cx="898375" cy="1934950"/>
            </a:xfrm>
            <a:custGeom>
              <a:avLst/>
              <a:gdLst/>
              <a:ahLst/>
              <a:cxnLst/>
              <a:rect l="l" t="t" r="r" b="b"/>
              <a:pathLst>
                <a:path w="35935" h="77398" fill="none" extrusionOk="0">
                  <a:moveTo>
                    <a:pt x="35935" y="1"/>
                  </a:moveTo>
                  <a:lnTo>
                    <a:pt x="0" y="77398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26"/>
            <p:cNvSpPr/>
            <p:nvPr/>
          </p:nvSpPr>
          <p:spPr>
            <a:xfrm>
              <a:off x="4355900" y="2769975"/>
              <a:ext cx="1962350" cy="1934950"/>
            </a:xfrm>
            <a:custGeom>
              <a:avLst/>
              <a:gdLst/>
              <a:ahLst/>
              <a:cxnLst/>
              <a:rect l="l" t="t" r="r" b="b"/>
              <a:pathLst>
                <a:path w="78494" h="77398" fill="none" extrusionOk="0">
                  <a:moveTo>
                    <a:pt x="0" y="77398"/>
                  </a:moveTo>
                  <a:lnTo>
                    <a:pt x="78494" y="1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26"/>
            <p:cNvSpPr/>
            <p:nvPr/>
          </p:nvSpPr>
          <p:spPr>
            <a:xfrm>
              <a:off x="6318225" y="2769975"/>
              <a:ext cx="898350" cy="1934950"/>
            </a:xfrm>
            <a:custGeom>
              <a:avLst/>
              <a:gdLst/>
              <a:ahLst/>
              <a:cxnLst/>
              <a:rect l="l" t="t" r="r" b="b"/>
              <a:pathLst>
                <a:path w="35934" h="77398" fill="none" extrusionOk="0">
                  <a:moveTo>
                    <a:pt x="1" y="1"/>
                  </a:moveTo>
                  <a:lnTo>
                    <a:pt x="35934" y="77398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26"/>
            <p:cNvSpPr/>
            <p:nvPr/>
          </p:nvSpPr>
          <p:spPr>
            <a:xfrm>
              <a:off x="6318225" y="2769975"/>
              <a:ext cx="1962350" cy="1934950"/>
            </a:xfrm>
            <a:custGeom>
              <a:avLst/>
              <a:gdLst/>
              <a:ahLst/>
              <a:cxnLst/>
              <a:rect l="l" t="t" r="r" b="b"/>
              <a:pathLst>
                <a:path w="78494" h="77398" fill="none" extrusionOk="0">
                  <a:moveTo>
                    <a:pt x="78493" y="77398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26"/>
            <p:cNvSpPr/>
            <p:nvPr/>
          </p:nvSpPr>
          <p:spPr>
            <a:xfrm>
              <a:off x="4123850" y="3851100"/>
              <a:ext cx="4389300" cy="25"/>
            </a:xfrm>
            <a:custGeom>
              <a:avLst/>
              <a:gdLst/>
              <a:ahLst/>
              <a:cxnLst/>
              <a:rect l="l" t="t" r="r" b="b"/>
              <a:pathLst>
                <a:path w="175572" h="1" fill="none" extrusionOk="0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26"/>
            <p:cNvSpPr/>
            <p:nvPr/>
          </p:nvSpPr>
          <p:spPr>
            <a:xfrm>
              <a:off x="4123850" y="4346500"/>
              <a:ext cx="4389300" cy="25"/>
            </a:xfrm>
            <a:custGeom>
              <a:avLst/>
              <a:gdLst/>
              <a:ahLst/>
              <a:cxnLst/>
              <a:rect l="l" t="t" r="r" b="b"/>
              <a:pathLst>
                <a:path w="175572" h="1" fill="none" extrusionOk="0">
                  <a:moveTo>
                    <a:pt x="1" y="1"/>
                  </a:moveTo>
                  <a:lnTo>
                    <a:pt x="175571" y="1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26"/>
            <p:cNvSpPr/>
            <p:nvPr/>
          </p:nvSpPr>
          <p:spPr>
            <a:xfrm>
              <a:off x="4123850" y="3557300"/>
              <a:ext cx="4388725" cy="25"/>
            </a:xfrm>
            <a:custGeom>
              <a:avLst/>
              <a:gdLst/>
              <a:ahLst/>
              <a:cxnLst/>
              <a:rect l="l" t="t" r="r" b="b"/>
              <a:pathLst>
                <a:path w="175549" h="1" fill="none" extrusionOk="0">
                  <a:moveTo>
                    <a:pt x="1" y="0"/>
                  </a:moveTo>
                  <a:lnTo>
                    <a:pt x="175549" y="0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26"/>
            <p:cNvSpPr/>
            <p:nvPr/>
          </p:nvSpPr>
          <p:spPr>
            <a:xfrm>
              <a:off x="4123850" y="3353425"/>
              <a:ext cx="4389300" cy="25"/>
            </a:xfrm>
            <a:custGeom>
              <a:avLst/>
              <a:gdLst/>
              <a:ahLst/>
              <a:cxnLst/>
              <a:rect l="l" t="t" r="r" b="b"/>
              <a:pathLst>
                <a:path w="175572" h="1" fill="none" extrusionOk="0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26"/>
            <p:cNvSpPr/>
            <p:nvPr/>
          </p:nvSpPr>
          <p:spPr>
            <a:xfrm>
              <a:off x="4123850" y="3194925"/>
              <a:ext cx="4389300" cy="25"/>
            </a:xfrm>
            <a:custGeom>
              <a:avLst/>
              <a:gdLst/>
              <a:ahLst/>
              <a:cxnLst/>
              <a:rect l="l" t="t" r="r" b="b"/>
              <a:pathLst>
                <a:path w="175572" h="1" fill="none" extrusionOk="0">
                  <a:moveTo>
                    <a:pt x="1" y="1"/>
                  </a:moveTo>
                  <a:lnTo>
                    <a:pt x="175571" y="1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26"/>
            <p:cNvSpPr/>
            <p:nvPr/>
          </p:nvSpPr>
          <p:spPr>
            <a:xfrm>
              <a:off x="4123850" y="3079875"/>
              <a:ext cx="4388725" cy="25"/>
            </a:xfrm>
            <a:custGeom>
              <a:avLst/>
              <a:gdLst/>
              <a:ahLst/>
              <a:cxnLst/>
              <a:rect l="l" t="t" r="r" b="b"/>
              <a:pathLst>
                <a:path w="175549" h="1" fill="none" extrusionOk="0">
                  <a:moveTo>
                    <a:pt x="1" y="1"/>
                  </a:moveTo>
                  <a:lnTo>
                    <a:pt x="175549" y="1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26"/>
            <p:cNvSpPr/>
            <p:nvPr/>
          </p:nvSpPr>
          <p:spPr>
            <a:xfrm>
              <a:off x="4123850" y="2976475"/>
              <a:ext cx="4389300" cy="25"/>
            </a:xfrm>
            <a:custGeom>
              <a:avLst/>
              <a:gdLst/>
              <a:ahLst/>
              <a:cxnLst/>
              <a:rect l="l" t="t" r="r" b="b"/>
              <a:pathLst>
                <a:path w="175572" h="1" fill="none" extrusionOk="0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26"/>
            <p:cNvSpPr/>
            <p:nvPr/>
          </p:nvSpPr>
          <p:spPr>
            <a:xfrm>
              <a:off x="4123850" y="2880100"/>
              <a:ext cx="4388725" cy="25"/>
            </a:xfrm>
            <a:custGeom>
              <a:avLst/>
              <a:gdLst/>
              <a:ahLst/>
              <a:cxnLst/>
              <a:rect l="l" t="t" r="r" b="b"/>
              <a:pathLst>
                <a:path w="175549" h="1" fill="none" extrusionOk="0">
                  <a:moveTo>
                    <a:pt x="1" y="0"/>
                  </a:moveTo>
                  <a:lnTo>
                    <a:pt x="175549" y="0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26"/>
            <p:cNvSpPr/>
            <p:nvPr/>
          </p:nvSpPr>
          <p:spPr>
            <a:xfrm>
              <a:off x="4123850" y="2769975"/>
              <a:ext cx="2194400" cy="979100"/>
            </a:xfrm>
            <a:custGeom>
              <a:avLst/>
              <a:gdLst/>
              <a:ahLst/>
              <a:cxnLst/>
              <a:rect l="l" t="t" r="r" b="b"/>
              <a:pathLst>
                <a:path w="87776" h="39164" fill="none" extrusionOk="0">
                  <a:moveTo>
                    <a:pt x="87776" y="1"/>
                  </a:moveTo>
                  <a:lnTo>
                    <a:pt x="1" y="39164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26"/>
            <p:cNvSpPr/>
            <p:nvPr/>
          </p:nvSpPr>
          <p:spPr>
            <a:xfrm>
              <a:off x="4123850" y="2769975"/>
              <a:ext cx="2194400" cy="662050"/>
            </a:xfrm>
            <a:custGeom>
              <a:avLst/>
              <a:gdLst/>
              <a:ahLst/>
              <a:cxnLst/>
              <a:rect l="l" t="t" r="r" b="b"/>
              <a:pathLst>
                <a:path w="87776" h="26482" fill="none" extrusionOk="0">
                  <a:moveTo>
                    <a:pt x="87776" y="1"/>
                  </a:moveTo>
                  <a:lnTo>
                    <a:pt x="1" y="26481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26"/>
            <p:cNvSpPr/>
            <p:nvPr/>
          </p:nvSpPr>
          <p:spPr>
            <a:xfrm>
              <a:off x="4123850" y="2769975"/>
              <a:ext cx="2194400" cy="407100"/>
            </a:xfrm>
            <a:custGeom>
              <a:avLst/>
              <a:gdLst/>
              <a:ahLst/>
              <a:cxnLst/>
              <a:rect l="l" t="t" r="r" b="b"/>
              <a:pathLst>
                <a:path w="87776" h="16284" fill="none" extrusionOk="0">
                  <a:moveTo>
                    <a:pt x="87776" y="1"/>
                  </a:moveTo>
                  <a:lnTo>
                    <a:pt x="1" y="16284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26"/>
            <p:cNvSpPr/>
            <p:nvPr/>
          </p:nvSpPr>
          <p:spPr>
            <a:xfrm>
              <a:off x="4123850" y="2769975"/>
              <a:ext cx="2194400" cy="206525"/>
            </a:xfrm>
            <a:custGeom>
              <a:avLst/>
              <a:gdLst/>
              <a:ahLst/>
              <a:cxnLst/>
              <a:rect l="l" t="t" r="r" b="b"/>
              <a:pathLst>
                <a:path w="87776" h="8261" fill="none" extrusionOk="0">
                  <a:moveTo>
                    <a:pt x="87776" y="1"/>
                  </a:moveTo>
                  <a:lnTo>
                    <a:pt x="1" y="8260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26"/>
            <p:cNvSpPr/>
            <p:nvPr/>
          </p:nvSpPr>
          <p:spPr>
            <a:xfrm>
              <a:off x="4123850" y="2769975"/>
              <a:ext cx="2194400" cy="25"/>
            </a:xfrm>
            <a:custGeom>
              <a:avLst/>
              <a:gdLst/>
              <a:ahLst/>
              <a:cxnLst/>
              <a:rect l="l" t="t" r="r" b="b"/>
              <a:pathLst>
                <a:path w="87776" h="1" fill="none" extrusionOk="0">
                  <a:moveTo>
                    <a:pt x="87776" y="1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26"/>
            <p:cNvSpPr/>
            <p:nvPr/>
          </p:nvSpPr>
          <p:spPr>
            <a:xfrm>
              <a:off x="6318700" y="2769975"/>
              <a:ext cx="2194450" cy="979100"/>
            </a:xfrm>
            <a:custGeom>
              <a:avLst/>
              <a:gdLst/>
              <a:ahLst/>
              <a:cxnLst/>
              <a:rect l="l" t="t" r="r" b="b"/>
              <a:pathLst>
                <a:path w="87778" h="39164" fill="none" extrusionOk="0">
                  <a:moveTo>
                    <a:pt x="1" y="1"/>
                  </a:moveTo>
                  <a:lnTo>
                    <a:pt x="87777" y="39164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26"/>
            <p:cNvSpPr/>
            <p:nvPr/>
          </p:nvSpPr>
          <p:spPr>
            <a:xfrm>
              <a:off x="6318700" y="2769975"/>
              <a:ext cx="2194450" cy="662050"/>
            </a:xfrm>
            <a:custGeom>
              <a:avLst/>
              <a:gdLst/>
              <a:ahLst/>
              <a:cxnLst/>
              <a:rect l="l" t="t" r="r" b="b"/>
              <a:pathLst>
                <a:path w="87778" h="26482" fill="none" extrusionOk="0">
                  <a:moveTo>
                    <a:pt x="1" y="1"/>
                  </a:moveTo>
                  <a:lnTo>
                    <a:pt x="87777" y="26481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26"/>
            <p:cNvSpPr/>
            <p:nvPr/>
          </p:nvSpPr>
          <p:spPr>
            <a:xfrm>
              <a:off x="6318700" y="2769975"/>
              <a:ext cx="2194450" cy="407100"/>
            </a:xfrm>
            <a:custGeom>
              <a:avLst/>
              <a:gdLst/>
              <a:ahLst/>
              <a:cxnLst/>
              <a:rect l="l" t="t" r="r" b="b"/>
              <a:pathLst>
                <a:path w="87778" h="16284" fill="none" extrusionOk="0">
                  <a:moveTo>
                    <a:pt x="1" y="1"/>
                  </a:moveTo>
                  <a:lnTo>
                    <a:pt x="87777" y="16284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26"/>
            <p:cNvSpPr/>
            <p:nvPr/>
          </p:nvSpPr>
          <p:spPr>
            <a:xfrm>
              <a:off x="6318700" y="2769975"/>
              <a:ext cx="2194450" cy="206525"/>
            </a:xfrm>
            <a:custGeom>
              <a:avLst/>
              <a:gdLst/>
              <a:ahLst/>
              <a:cxnLst/>
              <a:rect l="l" t="t" r="r" b="b"/>
              <a:pathLst>
                <a:path w="87778" h="8261" fill="none" extrusionOk="0">
                  <a:moveTo>
                    <a:pt x="1" y="1"/>
                  </a:moveTo>
                  <a:lnTo>
                    <a:pt x="87777" y="8260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26"/>
            <p:cNvSpPr/>
            <p:nvPr/>
          </p:nvSpPr>
          <p:spPr>
            <a:xfrm>
              <a:off x="6318700" y="2769975"/>
              <a:ext cx="2194450" cy="25"/>
            </a:xfrm>
            <a:custGeom>
              <a:avLst/>
              <a:gdLst/>
              <a:ahLst/>
              <a:cxnLst/>
              <a:rect l="l" t="t" r="r" b="b"/>
              <a:pathLst>
                <a:path w="87778" h="1" fill="none" extrusionOk="0">
                  <a:moveTo>
                    <a:pt x="1" y="1"/>
                  </a:moveTo>
                  <a:lnTo>
                    <a:pt x="87777" y="1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TITLE_ONLY_1">
    <p:spTree>
      <p:nvGrpSpPr>
        <p:cNvPr id="1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8" name="Google Shape;1178;p27"/>
          <p:cNvPicPr preferRelativeResize="0"/>
          <p:nvPr/>
        </p:nvPicPr>
        <p:blipFill>
          <a:blip r:embed="rId2">
            <a:alphaModFix amt="14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79" name="Google Shape;1179;p27"/>
          <p:cNvGrpSpPr/>
          <p:nvPr/>
        </p:nvGrpSpPr>
        <p:grpSpPr>
          <a:xfrm>
            <a:off x="372025" y="321975"/>
            <a:ext cx="8400000" cy="4503300"/>
            <a:chOff x="372025" y="321975"/>
            <a:chExt cx="8400000" cy="4503300"/>
          </a:xfrm>
        </p:grpSpPr>
        <p:grpSp>
          <p:nvGrpSpPr>
            <p:cNvPr id="1180" name="Google Shape;1180;p27"/>
            <p:cNvGrpSpPr/>
            <p:nvPr/>
          </p:nvGrpSpPr>
          <p:grpSpPr>
            <a:xfrm>
              <a:off x="372025" y="321975"/>
              <a:ext cx="8400000" cy="4503300"/>
              <a:chOff x="372025" y="321975"/>
              <a:chExt cx="8400000" cy="4503300"/>
            </a:xfrm>
          </p:grpSpPr>
          <p:sp>
            <p:nvSpPr>
              <p:cNvPr id="1181" name="Google Shape;1181;p27"/>
              <p:cNvSpPr/>
              <p:nvPr/>
            </p:nvSpPr>
            <p:spPr>
              <a:xfrm>
                <a:off x="372375" y="324675"/>
                <a:ext cx="8394900" cy="4500600"/>
              </a:xfrm>
              <a:prstGeom prst="rect">
                <a:avLst/>
              </a:prstGeom>
              <a:solidFill>
                <a:srgbClr val="7C7C7C">
                  <a:alpha val="1421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82" name="Google Shape;1182;p27"/>
              <p:cNvGrpSpPr/>
              <p:nvPr/>
            </p:nvGrpSpPr>
            <p:grpSpPr>
              <a:xfrm>
                <a:off x="372025" y="321975"/>
                <a:ext cx="8400000" cy="4499700"/>
                <a:chOff x="372025" y="321975"/>
                <a:chExt cx="8400000" cy="4499700"/>
              </a:xfrm>
            </p:grpSpPr>
            <p:sp>
              <p:nvSpPr>
                <p:cNvPr id="1183" name="Google Shape;1183;p27"/>
                <p:cNvSpPr/>
                <p:nvPr/>
              </p:nvSpPr>
              <p:spPr>
                <a:xfrm>
                  <a:off x="372025" y="321975"/>
                  <a:ext cx="8400000" cy="44997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4" name="Google Shape;1184;p27"/>
                <p:cNvSpPr/>
                <p:nvPr/>
              </p:nvSpPr>
              <p:spPr>
                <a:xfrm>
                  <a:off x="372025" y="321975"/>
                  <a:ext cx="8400000" cy="2181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5" name="Google Shape;1185;p27"/>
                <p:cNvSpPr/>
                <p:nvPr/>
              </p:nvSpPr>
              <p:spPr>
                <a:xfrm>
                  <a:off x="48645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6" name="Google Shape;1186;p27"/>
                <p:cNvSpPr/>
                <p:nvPr/>
              </p:nvSpPr>
              <p:spPr>
                <a:xfrm>
                  <a:off x="66990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7" name="Google Shape;1187;p27"/>
                <p:cNvSpPr/>
                <p:nvPr/>
              </p:nvSpPr>
              <p:spPr>
                <a:xfrm>
                  <a:off x="85335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8" name="Google Shape;1188;p27"/>
                <p:cNvSpPr/>
                <p:nvPr/>
              </p:nvSpPr>
              <p:spPr>
                <a:xfrm>
                  <a:off x="8537750" y="380900"/>
                  <a:ext cx="100200" cy="1002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1189" name="Google Shape;1189;p27"/>
                <p:cNvCxnSpPr/>
                <p:nvPr/>
              </p:nvCxnSpPr>
              <p:spPr>
                <a:xfrm>
                  <a:off x="7498375" y="431000"/>
                  <a:ext cx="10395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cxnSp>
          <p:nvCxnSpPr>
            <p:cNvPr id="1190" name="Google Shape;1190;p27"/>
            <p:cNvCxnSpPr/>
            <p:nvPr/>
          </p:nvCxnSpPr>
          <p:spPr>
            <a:xfrm>
              <a:off x="372025" y="1104300"/>
              <a:ext cx="8400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MAIN_POINT_1">
    <p:bg>
      <p:bgPr>
        <a:solidFill>
          <a:schemeClr val="accent2"/>
        </a:solidFill>
        <a:effectLst/>
      </p:bgPr>
    </p:bg>
    <p:spTree>
      <p:nvGrpSpPr>
        <p:cNvPr id="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2" name="Google Shape;1192;p28"/>
          <p:cNvGrpSpPr/>
          <p:nvPr/>
        </p:nvGrpSpPr>
        <p:grpSpPr>
          <a:xfrm rot="816243">
            <a:off x="7885012" y="585070"/>
            <a:ext cx="624221" cy="2019733"/>
            <a:chOff x="6505688" y="3123675"/>
            <a:chExt cx="624250" cy="2019825"/>
          </a:xfrm>
        </p:grpSpPr>
        <p:sp>
          <p:nvSpPr>
            <p:cNvPr id="1193" name="Google Shape;1193;p28"/>
            <p:cNvSpPr/>
            <p:nvPr/>
          </p:nvSpPr>
          <p:spPr>
            <a:xfrm>
              <a:off x="6666113" y="3575400"/>
              <a:ext cx="322850" cy="555300"/>
            </a:xfrm>
            <a:custGeom>
              <a:avLst/>
              <a:gdLst/>
              <a:ahLst/>
              <a:cxnLst/>
              <a:rect l="l" t="t" r="r" b="b"/>
              <a:pathLst>
                <a:path w="12914" h="22212" extrusionOk="0">
                  <a:moveTo>
                    <a:pt x="6599" y="1"/>
                  </a:moveTo>
                  <a:cubicBezTo>
                    <a:pt x="6584" y="1"/>
                    <a:pt x="6568" y="1"/>
                    <a:pt x="6552" y="1"/>
                  </a:cubicBezTo>
                  <a:lnTo>
                    <a:pt x="6198" y="4"/>
                  </a:lnTo>
                  <a:cubicBezTo>
                    <a:pt x="2777" y="30"/>
                    <a:pt x="1" y="2848"/>
                    <a:pt x="25" y="6268"/>
                  </a:cubicBezTo>
                  <a:lnTo>
                    <a:pt x="99" y="16039"/>
                  </a:lnTo>
                  <a:cubicBezTo>
                    <a:pt x="123" y="19443"/>
                    <a:pt x="2916" y="22211"/>
                    <a:pt x="6315" y="22211"/>
                  </a:cubicBezTo>
                  <a:cubicBezTo>
                    <a:pt x="6331" y="22211"/>
                    <a:pt x="6346" y="22211"/>
                    <a:pt x="6362" y="22211"/>
                  </a:cubicBezTo>
                  <a:lnTo>
                    <a:pt x="6717" y="22210"/>
                  </a:lnTo>
                  <a:cubicBezTo>
                    <a:pt x="10137" y="22183"/>
                    <a:pt x="12914" y="19364"/>
                    <a:pt x="12891" y="15944"/>
                  </a:cubicBezTo>
                  <a:lnTo>
                    <a:pt x="12818" y="6174"/>
                  </a:lnTo>
                  <a:cubicBezTo>
                    <a:pt x="12791" y="2769"/>
                    <a:pt x="9999" y="1"/>
                    <a:pt x="659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28"/>
            <p:cNvSpPr/>
            <p:nvPr/>
          </p:nvSpPr>
          <p:spPr>
            <a:xfrm>
              <a:off x="6668613" y="3230325"/>
              <a:ext cx="58900" cy="480150"/>
            </a:xfrm>
            <a:custGeom>
              <a:avLst/>
              <a:gdLst/>
              <a:ahLst/>
              <a:cxnLst/>
              <a:rect l="l" t="t" r="r" b="b"/>
              <a:pathLst>
                <a:path w="2356" h="19206" extrusionOk="0">
                  <a:moveTo>
                    <a:pt x="1118" y="1"/>
                  </a:moveTo>
                  <a:cubicBezTo>
                    <a:pt x="1115" y="1"/>
                    <a:pt x="1111" y="1"/>
                    <a:pt x="1108" y="1"/>
                  </a:cubicBezTo>
                  <a:cubicBezTo>
                    <a:pt x="497" y="7"/>
                    <a:pt x="1" y="509"/>
                    <a:pt x="6" y="1118"/>
                  </a:cubicBezTo>
                  <a:lnTo>
                    <a:pt x="132" y="18104"/>
                  </a:lnTo>
                  <a:cubicBezTo>
                    <a:pt x="138" y="18710"/>
                    <a:pt x="634" y="19206"/>
                    <a:pt x="1241" y="19206"/>
                  </a:cubicBezTo>
                  <a:cubicBezTo>
                    <a:pt x="1244" y="19206"/>
                    <a:pt x="1247" y="19206"/>
                    <a:pt x="1251" y="19206"/>
                  </a:cubicBezTo>
                  <a:cubicBezTo>
                    <a:pt x="1860" y="19200"/>
                    <a:pt x="2355" y="18698"/>
                    <a:pt x="2352" y="18088"/>
                  </a:cubicBezTo>
                  <a:lnTo>
                    <a:pt x="2225" y="1102"/>
                  </a:lnTo>
                  <a:cubicBezTo>
                    <a:pt x="2219" y="496"/>
                    <a:pt x="1723" y="1"/>
                    <a:pt x="111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28"/>
            <p:cNvSpPr/>
            <p:nvPr/>
          </p:nvSpPr>
          <p:spPr>
            <a:xfrm>
              <a:off x="6845513" y="3147925"/>
              <a:ext cx="58875" cy="480150"/>
            </a:xfrm>
            <a:custGeom>
              <a:avLst/>
              <a:gdLst/>
              <a:ahLst/>
              <a:cxnLst/>
              <a:rect l="l" t="t" r="r" b="b"/>
              <a:pathLst>
                <a:path w="2355" h="19206" extrusionOk="0">
                  <a:moveTo>
                    <a:pt x="1115" y="1"/>
                  </a:moveTo>
                  <a:cubicBezTo>
                    <a:pt x="1112" y="1"/>
                    <a:pt x="1110" y="1"/>
                    <a:pt x="1107" y="1"/>
                  </a:cubicBezTo>
                  <a:cubicBezTo>
                    <a:pt x="498" y="7"/>
                    <a:pt x="0" y="509"/>
                    <a:pt x="6" y="1120"/>
                  </a:cubicBezTo>
                  <a:lnTo>
                    <a:pt x="133" y="18104"/>
                  </a:lnTo>
                  <a:cubicBezTo>
                    <a:pt x="137" y="18712"/>
                    <a:pt x="635" y="19206"/>
                    <a:pt x="1240" y="19206"/>
                  </a:cubicBezTo>
                  <a:cubicBezTo>
                    <a:pt x="1243" y="19206"/>
                    <a:pt x="1247" y="19206"/>
                    <a:pt x="1250" y="19206"/>
                  </a:cubicBezTo>
                  <a:cubicBezTo>
                    <a:pt x="1860" y="19201"/>
                    <a:pt x="2355" y="18698"/>
                    <a:pt x="2352" y="18088"/>
                  </a:cubicBezTo>
                  <a:lnTo>
                    <a:pt x="2224" y="1102"/>
                  </a:lnTo>
                  <a:cubicBezTo>
                    <a:pt x="2219" y="496"/>
                    <a:pt x="1721" y="1"/>
                    <a:pt x="111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28"/>
            <p:cNvSpPr/>
            <p:nvPr/>
          </p:nvSpPr>
          <p:spPr>
            <a:xfrm>
              <a:off x="6929863" y="3303225"/>
              <a:ext cx="58925" cy="480125"/>
            </a:xfrm>
            <a:custGeom>
              <a:avLst/>
              <a:gdLst/>
              <a:ahLst/>
              <a:cxnLst/>
              <a:rect l="l" t="t" r="r" b="b"/>
              <a:pathLst>
                <a:path w="2357" h="19205" extrusionOk="0">
                  <a:moveTo>
                    <a:pt x="1116" y="0"/>
                  </a:moveTo>
                  <a:cubicBezTo>
                    <a:pt x="1113" y="0"/>
                    <a:pt x="1110" y="0"/>
                    <a:pt x="1108" y="0"/>
                  </a:cubicBezTo>
                  <a:cubicBezTo>
                    <a:pt x="497" y="5"/>
                    <a:pt x="1" y="508"/>
                    <a:pt x="6" y="1117"/>
                  </a:cubicBezTo>
                  <a:lnTo>
                    <a:pt x="132" y="18103"/>
                  </a:lnTo>
                  <a:cubicBezTo>
                    <a:pt x="138" y="18711"/>
                    <a:pt x="637" y="19205"/>
                    <a:pt x="1246" y="19205"/>
                  </a:cubicBezTo>
                  <a:cubicBezTo>
                    <a:pt x="1247" y="19205"/>
                    <a:pt x="1249" y="19205"/>
                    <a:pt x="1251" y="19205"/>
                  </a:cubicBezTo>
                  <a:cubicBezTo>
                    <a:pt x="1860" y="19199"/>
                    <a:pt x="2357" y="18697"/>
                    <a:pt x="2352" y="18086"/>
                  </a:cubicBezTo>
                  <a:lnTo>
                    <a:pt x="2225" y="1102"/>
                  </a:lnTo>
                  <a:cubicBezTo>
                    <a:pt x="2219" y="494"/>
                    <a:pt x="1722" y="0"/>
                    <a:pt x="11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28"/>
            <p:cNvSpPr/>
            <p:nvPr/>
          </p:nvSpPr>
          <p:spPr>
            <a:xfrm>
              <a:off x="6756588" y="3123675"/>
              <a:ext cx="58900" cy="480150"/>
            </a:xfrm>
            <a:custGeom>
              <a:avLst/>
              <a:gdLst/>
              <a:ahLst/>
              <a:cxnLst/>
              <a:rect l="l" t="t" r="r" b="b"/>
              <a:pathLst>
                <a:path w="2356" h="19206" extrusionOk="0">
                  <a:moveTo>
                    <a:pt x="1118" y="1"/>
                  </a:moveTo>
                  <a:cubicBezTo>
                    <a:pt x="1115" y="1"/>
                    <a:pt x="1111" y="1"/>
                    <a:pt x="1108" y="1"/>
                  </a:cubicBezTo>
                  <a:cubicBezTo>
                    <a:pt x="497" y="5"/>
                    <a:pt x="1" y="509"/>
                    <a:pt x="6" y="1118"/>
                  </a:cubicBezTo>
                  <a:lnTo>
                    <a:pt x="132" y="18104"/>
                  </a:lnTo>
                  <a:cubicBezTo>
                    <a:pt x="138" y="18711"/>
                    <a:pt x="636" y="19206"/>
                    <a:pt x="1243" y="19206"/>
                  </a:cubicBezTo>
                  <a:cubicBezTo>
                    <a:pt x="1246" y="19206"/>
                    <a:pt x="1248" y="19206"/>
                    <a:pt x="1251" y="19206"/>
                  </a:cubicBezTo>
                  <a:cubicBezTo>
                    <a:pt x="1860" y="19200"/>
                    <a:pt x="2355" y="18698"/>
                    <a:pt x="2353" y="18087"/>
                  </a:cubicBezTo>
                  <a:lnTo>
                    <a:pt x="2225" y="1103"/>
                  </a:lnTo>
                  <a:cubicBezTo>
                    <a:pt x="2220" y="495"/>
                    <a:pt x="1723" y="1"/>
                    <a:pt x="111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28"/>
            <p:cNvSpPr/>
            <p:nvPr/>
          </p:nvSpPr>
          <p:spPr>
            <a:xfrm>
              <a:off x="6906838" y="3509750"/>
              <a:ext cx="223100" cy="595575"/>
            </a:xfrm>
            <a:custGeom>
              <a:avLst/>
              <a:gdLst/>
              <a:ahLst/>
              <a:cxnLst/>
              <a:rect l="l" t="t" r="r" b="b"/>
              <a:pathLst>
                <a:path w="8924" h="23823" extrusionOk="0">
                  <a:moveTo>
                    <a:pt x="8924" y="1"/>
                  </a:moveTo>
                  <a:lnTo>
                    <a:pt x="8924" y="1"/>
                  </a:lnTo>
                  <a:cubicBezTo>
                    <a:pt x="5941" y="1061"/>
                    <a:pt x="6087" y="4840"/>
                    <a:pt x="5299" y="7607"/>
                  </a:cubicBezTo>
                  <a:cubicBezTo>
                    <a:pt x="4845" y="9202"/>
                    <a:pt x="3410" y="13717"/>
                    <a:pt x="1715" y="13717"/>
                  </a:cubicBezTo>
                  <a:cubicBezTo>
                    <a:pt x="1221" y="13717"/>
                    <a:pt x="705" y="13334"/>
                    <a:pt x="185" y="12385"/>
                  </a:cubicBezTo>
                  <a:lnTo>
                    <a:pt x="0" y="23823"/>
                  </a:lnTo>
                  <a:cubicBezTo>
                    <a:pt x="3803" y="23505"/>
                    <a:pt x="5195" y="17626"/>
                    <a:pt x="5886" y="14373"/>
                  </a:cubicBezTo>
                  <a:cubicBezTo>
                    <a:pt x="6887" y="9654"/>
                    <a:pt x="8206" y="4819"/>
                    <a:pt x="892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28"/>
            <p:cNvSpPr/>
            <p:nvPr/>
          </p:nvSpPr>
          <p:spPr>
            <a:xfrm>
              <a:off x="6747688" y="3669775"/>
              <a:ext cx="185600" cy="234225"/>
            </a:xfrm>
            <a:custGeom>
              <a:avLst/>
              <a:gdLst/>
              <a:ahLst/>
              <a:cxnLst/>
              <a:rect l="l" t="t" r="r" b="b"/>
              <a:pathLst>
                <a:path w="7424" h="9369" extrusionOk="0">
                  <a:moveTo>
                    <a:pt x="3954" y="0"/>
                  </a:moveTo>
                  <a:cubicBezTo>
                    <a:pt x="2326" y="0"/>
                    <a:pt x="553" y="680"/>
                    <a:pt x="1" y="1987"/>
                  </a:cubicBezTo>
                  <a:lnTo>
                    <a:pt x="5" y="2486"/>
                  </a:lnTo>
                  <a:cubicBezTo>
                    <a:pt x="2248" y="4264"/>
                    <a:pt x="3089" y="6633"/>
                    <a:pt x="3547" y="9368"/>
                  </a:cubicBezTo>
                  <a:cubicBezTo>
                    <a:pt x="3369" y="6946"/>
                    <a:pt x="4597" y="3596"/>
                    <a:pt x="6951" y="2642"/>
                  </a:cubicBezTo>
                  <a:cubicBezTo>
                    <a:pt x="7423" y="856"/>
                    <a:pt x="5781" y="0"/>
                    <a:pt x="395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28"/>
            <p:cNvSpPr/>
            <p:nvPr/>
          </p:nvSpPr>
          <p:spPr>
            <a:xfrm>
              <a:off x="6505688" y="4325575"/>
              <a:ext cx="268950" cy="748475"/>
            </a:xfrm>
            <a:custGeom>
              <a:avLst/>
              <a:gdLst/>
              <a:ahLst/>
              <a:cxnLst/>
              <a:rect l="l" t="t" r="r" b="b"/>
              <a:pathLst>
                <a:path w="10758" h="29939" extrusionOk="0">
                  <a:moveTo>
                    <a:pt x="9635" y="1"/>
                  </a:moveTo>
                  <a:cubicBezTo>
                    <a:pt x="8785" y="1045"/>
                    <a:pt x="7633" y="1937"/>
                    <a:pt x="6784" y="2853"/>
                  </a:cubicBezTo>
                  <a:cubicBezTo>
                    <a:pt x="303" y="9833"/>
                    <a:pt x="0" y="19384"/>
                    <a:pt x="1838" y="28238"/>
                  </a:cubicBezTo>
                  <a:cubicBezTo>
                    <a:pt x="2043" y="29228"/>
                    <a:pt x="2918" y="29938"/>
                    <a:pt x="3928" y="29938"/>
                  </a:cubicBezTo>
                  <a:lnTo>
                    <a:pt x="8483" y="29938"/>
                  </a:lnTo>
                  <a:cubicBezTo>
                    <a:pt x="9656" y="29938"/>
                    <a:pt x="10609" y="28991"/>
                    <a:pt x="10615" y="27818"/>
                  </a:cubicBezTo>
                  <a:cubicBezTo>
                    <a:pt x="10643" y="22553"/>
                    <a:pt x="10718" y="8790"/>
                    <a:pt x="10758" y="1597"/>
                  </a:cubicBezTo>
                  <a:cubicBezTo>
                    <a:pt x="10346" y="1096"/>
                    <a:pt x="9971" y="564"/>
                    <a:pt x="963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28"/>
            <p:cNvSpPr/>
            <p:nvPr/>
          </p:nvSpPr>
          <p:spPr>
            <a:xfrm>
              <a:off x="6515438" y="4366125"/>
              <a:ext cx="219375" cy="610225"/>
            </a:xfrm>
            <a:custGeom>
              <a:avLst/>
              <a:gdLst/>
              <a:ahLst/>
              <a:cxnLst/>
              <a:rect l="l" t="t" r="r" b="b"/>
              <a:pathLst>
                <a:path w="8775" h="24409" extrusionOk="0">
                  <a:moveTo>
                    <a:pt x="7857" y="1"/>
                  </a:moveTo>
                  <a:cubicBezTo>
                    <a:pt x="7163" y="852"/>
                    <a:pt x="6226" y="1579"/>
                    <a:pt x="5533" y="2325"/>
                  </a:cubicBezTo>
                  <a:cubicBezTo>
                    <a:pt x="248" y="8016"/>
                    <a:pt x="1" y="15804"/>
                    <a:pt x="1500" y="23024"/>
                  </a:cubicBezTo>
                  <a:cubicBezTo>
                    <a:pt x="1667" y="23829"/>
                    <a:pt x="2380" y="24408"/>
                    <a:pt x="3204" y="24408"/>
                  </a:cubicBezTo>
                  <a:lnTo>
                    <a:pt x="6917" y="24408"/>
                  </a:lnTo>
                  <a:cubicBezTo>
                    <a:pt x="7874" y="24408"/>
                    <a:pt x="8651" y="23637"/>
                    <a:pt x="8655" y="22682"/>
                  </a:cubicBezTo>
                  <a:cubicBezTo>
                    <a:pt x="8680" y="18387"/>
                    <a:pt x="8741" y="7165"/>
                    <a:pt x="8774" y="1300"/>
                  </a:cubicBezTo>
                  <a:cubicBezTo>
                    <a:pt x="8438" y="892"/>
                    <a:pt x="8130" y="460"/>
                    <a:pt x="785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28"/>
            <p:cNvSpPr/>
            <p:nvPr/>
          </p:nvSpPr>
          <p:spPr>
            <a:xfrm>
              <a:off x="6892288" y="4372700"/>
              <a:ext cx="219950" cy="580550"/>
            </a:xfrm>
            <a:custGeom>
              <a:avLst/>
              <a:gdLst/>
              <a:ahLst/>
              <a:cxnLst/>
              <a:rect l="l" t="t" r="r" b="b"/>
              <a:pathLst>
                <a:path w="8798" h="23222" extrusionOk="0">
                  <a:moveTo>
                    <a:pt x="1250" y="1"/>
                  </a:moveTo>
                  <a:cubicBezTo>
                    <a:pt x="1222" y="1"/>
                    <a:pt x="1195" y="2"/>
                    <a:pt x="1167" y="4"/>
                  </a:cubicBezTo>
                  <a:cubicBezTo>
                    <a:pt x="431" y="57"/>
                    <a:pt x="336" y="311"/>
                    <a:pt x="183" y="2360"/>
                  </a:cubicBezTo>
                  <a:cubicBezTo>
                    <a:pt x="0" y="4799"/>
                    <a:pt x="137" y="8723"/>
                    <a:pt x="183" y="11156"/>
                  </a:cubicBezTo>
                  <a:cubicBezTo>
                    <a:pt x="255" y="14911"/>
                    <a:pt x="315" y="17737"/>
                    <a:pt x="333" y="21493"/>
                  </a:cubicBezTo>
                  <a:cubicBezTo>
                    <a:pt x="339" y="22450"/>
                    <a:pt x="1116" y="23221"/>
                    <a:pt x="2072" y="23221"/>
                  </a:cubicBezTo>
                  <a:lnTo>
                    <a:pt x="5787" y="23221"/>
                  </a:lnTo>
                  <a:cubicBezTo>
                    <a:pt x="6611" y="23221"/>
                    <a:pt x="7322" y="22643"/>
                    <a:pt x="7490" y="21835"/>
                  </a:cubicBezTo>
                  <a:cubicBezTo>
                    <a:pt x="8558" y="16691"/>
                    <a:pt x="8798" y="11079"/>
                    <a:pt x="6699" y="6151"/>
                  </a:cubicBezTo>
                  <a:cubicBezTo>
                    <a:pt x="5948" y="4385"/>
                    <a:pt x="3078" y="1"/>
                    <a:pt x="125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28"/>
            <p:cNvSpPr/>
            <p:nvPr/>
          </p:nvSpPr>
          <p:spPr>
            <a:xfrm>
              <a:off x="6988163" y="4495250"/>
              <a:ext cx="124200" cy="393575"/>
            </a:xfrm>
            <a:custGeom>
              <a:avLst/>
              <a:gdLst/>
              <a:ahLst/>
              <a:cxnLst/>
              <a:rect l="l" t="t" r="r" b="b"/>
              <a:pathLst>
                <a:path w="4968" h="15743" extrusionOk="0">
                  <a:moveTo>
                    <a:pt x="707" y="1"/>
                  </a:moveTo>
                  <a:cubicBezTo>
                    <a:pt x="691" y="1"/>
                    <a:pt x="675" y="1"/>
                    <a:pt x="660" y="3"/>
                  </a:cubicBezTo>
                  <a:cubicBezTo>
                    <a:pt x="244" y="41"/>
                    <a:pt x="192" y="213"/>
                    <a:pt x="103" y="1601"/>
                  </a:cubicBezTo>
                  <a:cubicBezTo>
                    <a:pt x="0" y="3254"/>
                    <a:pt x="78" y="5914"/>
                    <a:pt x="103" y="7563"/>
                  </a:cubicBezTo>
                  <a:cubicBezTo>
                    <a:pt x="145" y="10109"/>
                    <a:pt x="179" y="12025"/>
                    <a:pt x="189" y="14571"/>
                  </a:cubicBezTo>
                  <a:cubicBezTo>
                    <a:pt x="194" y="15221"/>
                    <a:pt x="631" y="15743"/>
                    <a:pt x="1172" y="15743"/>
                  </a:cubicBezTo>
                  <a:lnTo>
                    <a:pt x="3268" y="15743"/>
                  </a:lnTo>
                  <a:cubicBezTo>
                    <a:pt x="3733" y="15743"/>
                    <a:pt x="4135" y="15351"/>
                    <a:pt x="4229" y="14804"/>
                  </a:cubicBezTo>
                  <a:cubicBezTo>
                    <a:pt x="4834" y="11315"/>
                    <a:pt x="4967" y="7512"/>
                    <a:pt x="3784" y="4171"/>
                  </a:cubicBezTo>
                  <a:cubicBezTo>
                    <a:pt x="3360" y="2974"/>
                    <a:pt x="1739" y="1"/>
                    <a:pt x="70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28"/>
            <p:cNvSpPr/>
            <p:nvPr/>
          </p:nvSpPr>
          <p:spPr>
            <a:xfrm>
              <a:off x="6814788" y="4120300"/>
              <a:ext cx="20750" cy="883125"/>
            </a:xfrm>
            <a:custGeom>
              <a:avLst/>
              <a:gdLst/>
              <a:ahLst/>
              <a:cxnLst/>
              <a:rect l="l" t="t" r="r" b="b"/>
              <a:pathLst>
                <a:path w="830" h="35325" extrusionOk="0">
                  <a:moveTo>
                    <a:pt x="415" y="0"/>
                  </a:moveTo>
                  <a:cubicBezTo>
                    <a:pt x="186" y="0"/>
                    <a:pt x="0" y="186"/>
                    <a:pt x="0" y="415"/>
                  </a:cubicBezTo>
                  <a:lnTo>
                    <a:pt x="0" y="34908"/>
                  </a:lnTo>
                  <a:cubicBezTo>
                    <a:pt x="0" y="35138"/>
                    <a:pt x="186" y="35324"/>
                    <a:pt x="415" y="35324"/>
                  </a:cubicBezTo>
                  <a:cubicBezTo>
                    <a:pt x="644" y="35324"/>
                    <a:pt x="830" y="35138"/>
                    <a:pt x="830" y="34908"/>
                  </a:cubicBezTo>
                  <a:lnTo>
                    <a:pt x="830" y="415"/>
                  </a:lnTo>
                  <a:cubicBezTo>
                    <a:pt x="830" y="186"/>
                    <a:pt x="644" y="0"/>
                    <a:pt x="41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28"/>
            <p:cNvSpPr/>
            <p:nvPr/>
          </p:nvSpPr>
          <p:spPr>
            <a:xfrm>
              <a:off x="6740563" y="4975650"/>
              <a:ext cx="167875" cy="167850"/>
            </a:xfrm>
            <a:custGeom>
              <a:avLst/>
              <a:gdLst/>
              <a:ahLst/>
              <a:cxnLst/>
              <a:rect l="l" t="t" r="r" b="b"/>
              <a:pathLst>
                <a:path w="6715" h="6714" extrusionOk="0">
                  <a:moveTo>
                    <a:pt x="3358" y="0"/>
                  </a:moveTo>
                  <a:cubicBezTo>
                    <a:pt x="1513" y="0"/>
                    <a:pt x="1" y="1512"/>
                    <a:pt x="1" y="3358"/>
                  </a:cubicBezTo>
                  <a:cubicBezTo>
                    <a:pt x="1" y="5203"/>
                    <a:pt x="1513" y="6714"/>
                    <a:pt x="3358" y="6714"/>
                  </a:cubicBezTo>
                  <a:cubicBezTo>
                    <a:pt x="5204" y="6714"/>
                    <a:pt x="6714" y="5203"/>
                    <a:pt x="6714" y="3358"/>
                  </a:cubicBezTo>
                  <a:cubicBezTo>
                    <a:pt x="6714" y="1512"/>
                    <a:pt x="5204" y="0"/>
                    <a:pt x="335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28"/>
            <p:cNvSpPr/>
            <p:nvPr/>
          </p:nvSpPr>
          <p:spPr>
            <a:xfrm>
              <a:off x="6520438" y="4328650"/>
              <a:ext cx="231925" cy="450350"/>
            </a:xfrm>
            <a:custGeom>
              <a:avLst/>
              <a:gdLst/>
              <a:ahLst/>
              <a:cxnLst/>
              <a:rect l="l" t="t" r="r" b="b"/>
              <a:pathLst>
                <a:path w="9277" h="18014" extrusionOk="0">
                  <a:moveTo>
                    <a:pt x="8807" y="1"/>
                  </a:moveTo>
                  <a:cubicBezTo>
                    <a:pt x="8683" y="1"/>
                    <a:pt x="8561" y="57"/>
                    <a:pt x="8480" y="164"/>
                  </a:cubicBezTo>
                  <a:cubicBezTo>
                    <a:pt x="7724" y="1151"/>
                    <a:pt x="7444" y="3660"/>
                    <a:pt x="7118" y="6567"/>
                  </a:cubicBezTo>
                  <a:cubicBezTo>
                    <a:pt x="6649" y="10770"/>
                    <a:pt x="6064" y="15998"/>
                    <a:pt x="3876" y="17009"/>
                  </a:cubicBezTo>
                  <a:cubicBezTo>
                    <a:pt x="3629" y="17124"/>
                    <a:pt x="3358" y="17181"/>
                    <a:pt x="3066" y="17181"/>
                  </a:cubicBezTo>
                  <a:cubicBezTo>
                    <a:pt x="2392" y="17181"/>
                    <a:pt x="1601" y="16878"/>
                    <a:pt x="705" y="16274"/>
                  </a:cubicBezTo>
                  <a:cubicBezTo>
                    <a:pt x="634" y="16226"/>
                    <a:pt x="553" y="16204"/>
                    <a:pt x="474" y="16204"/>
                  </a:cubicBezTo>
                  <a:cubicBezTo>
                    <a:pt x="340" y="16204"/>
                    <a:pt x="208" y="16269"/>
                    <a:pt x="128" y="16387"/>
                  </a:cubicBezTo>
                  <a:cubicBezTo>
                    <a:pt x="1" y="16579"/>
                    <a:pt x="51" y="16836"/>
                    <a:pt x="241" y="16964"/>
                  </a:cubicBezTo>
                  <a:cubicBezTo>
                    <a:pt x="1278" y="17662"/>
                    <a:pt x="2224" y="18014"/>
                    <a:pt x="3067" y="18014"/>
                  </a:cubicBezTo>
                  <a:cubicBezTo>
                    <a:pt x="3477" y="18014"/>
                    <a:pt x="3863" y="17929"/>
                    <a:pt x="4225" y="17762"/>
                  </a:cubicBezTo>
                  <a:cubicBezTo>
                    <a:pt x="6836" y="16553"/>
                    <a:pt x="7424" y="11299"/>
                    <a:pt x="7943" y="6660"/>
                  </a:cubicBezTo>
                  <a:cubicBezTo>
                    <a:pt x="8241" y="3992"/>
                    <a:pt x="8523" y="1473"/>
                    <a:pt x="9138" y="667"/>
                  </a:cubicBezTo>
                  <a:cubicBezTo>
                    <a:pt x="9277" y="486"/>
                    <a:pt x="9242" y="227"/>
                    <a:pt x="9060" y="86"/>
                  </a:cubicBezTo>
                  <a:cubicBezTo>
                    <a:pt x="8985" y="29"/>
                    <a:pt x="8895" y="1"/>
                    <a:pt x="880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28"/>
            <p:cNvSpPr/>
            <p:nvPr/>
          </p:nvSpPr>
          <p:spPr>
            <a:xfrm>
              <a:off x="6601713" y="4721000"/>
              <a:ext cx="57850" cy="57900"/>
            </a:xfrm>
            <a:custGeom>
              <a:avLst/>
              <a:gdLst/>
              <a:ahLst/>
              <a:cxnLst/>
              <a:rect l="l" t="t" r="r" b="b"/>
              <a:pathLst>
                <a:path w="2314" h="2316" extrusionOk="0">
                  <a:moveTo>
                    <a:pt x="1156" y="1"/>
                  </a:moveTo>
                  <a:cubicBezTo>
                    <a:pt x="519" y="1"/>
                    <a:pt x="0" y="522"/>
                    <a:pt x="0" y="1158"/>
                  </a:cubicBezTo>
                  <a:cubicBezTo>
                    <a:pt x="0" y="1795"/>
                    <a:pt x="519" y="2315"/>
                    <a:pt x="1156" y="2315"/>
                  </a:cubicBezTo>
                  <a:cubicBezTo>
                    <a:pt x="1793" y="2315"/>
                    <a:pt x="2313" y="1793"/>
                    <a:pt x="2313" y="1158"/>
                  </a:cubicBezTo>
                  <a:cubicBezTo>
                    <a:pt x="2313" y="522"/>
                    <a:pt x="1793" y="1"/>
                    <a:pt x="115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28"/>
            <p:cNvSpPr/>
            <p:nvPr/>
          </p:nvSpPr>
          <p:spPr>
            <a:xfrm>
              <a:off x="6676913" y="4483725"/>
              <a:ext cx="57900" cy="57875"/>
            </a:xfrm>
            <a:custGeom>
              <a:avLst/>
              <a:gdLst/>
              <a:ahLst/>
              <a:cxnLst/>
              <a:rect l="l" t="t" r="r" b="b"/>
              <a:pathLst>
                <a:path w="2316" h="2315" extrusionOk="0">
                  <a:moveTo>
                    <a:pt x="1158" y="0"/>
                  </a:moveTo>
                  <a:cubicBezTo>
                    <a:pt x="521" y="0"/>
                    <a:pt x="1" y="521"/>
                    <a:pt x="1" y="1158"/>
                  </a:cubicBezTo>
                  <a:cubicBezTo>
                    <a:pt x="1" y="1794"/>
                    <a:pt x="521" y="2315"/>
                    <a:pt x="1158" y="2315"/>
                  </a:cubicBezTo>
                  <a:cubicBezTo>
                    <a:pt x="1794" y="2315"/>
                    <a:pt x="2315" y="1794"/>
                    <a:pt x="2315" y="1158"/>
                  </a:cubicBezTo>
                  <a:cubicBezTo>
                    <a:pt x="2315" y="521"/>
                    <a:pt x="1794" y="0"/>
                    <a:pt x="115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28"/>
            <p:cNvSpPr/>
            <p:nvPr/>
          </p:nvSpPr>
          <p:spPr>
            <a:xfrm>
              <a:off x="6695088" y="4091975"/>
              <a:ext cx="316850" cy="737175"/>
            </a:xfrm>
            <a:custGeom>
              <a:avLst/>
              <a:gdLst/>
              <a:ahLst/>
              <a:cxnLst/>
              <a:rect l="l" t="t" r="r" b="b"/>
              <a:pathLst>
                <a:path w="12674" h="29487" extrusionOk="0">
                  <a:moveTo>
                    <a:pt x="5525" y="1"/>
                  </a:moveTo>
                  <a:cubicBezTo>
                    <a:pt x="5467" y="1"/>
                    <a:pt x="5408" y="9"/>
                    <a:pt x="5349" y="26"/>
                  </a:cubicBezTo>
                  <a:cubicBezTo>
                    <a:pt x="3126" y="684"/>
                    <a:pt x="1375" y="2479"/>
                    <a:pt x="667" y="4830"/>
                  </a:cubicBezTo>
                  <a:cubicBezTo>
                    <a:pt x="0" y="7034"/>
                    <a:pt x="418" y="9327"/>
                    <a:pt x="1784" y="10958"/>
                  </a:cubicBezTo>
                  <a:cubicBezTo>
                    <a:pt x="2833" y="12210"/>
                    <a:pt x="4179" y="13111"/>
                    <a:pt x="5481" y="13984"/>
                  </a:cubicBezTo>
                  <a:cubicBezTo>
                    <a:pt x="7237" y="15161"/>
                    <a:pt x="8897" y="16273"/>
                    <a:pt x="9831" y="18164"/>
                  </a:cubicBezTo>
                  <a:cubicBezTo>
                    <a:pt x="11154" y="20840"/>
                    <a:pt x="9781" y="22155"/>
                    <a:pt x="8043" y="23820"/>
                  </a:cubicBezTo>
                  <a:cubicBezTo>
                    <a:pt x="6689" y="25116"/>
                    <a:pt x="5157" y="26584"/>
                    <a:pt x="5134" y="28858"/>
                  </a:cubicBezTo>
                  <a:cubicBezTo>
                    <a:pt x="5130" y="29202"/>
                    <a:pt x="5406" y="29483"/>
                    <a:pt x="5750" y="29486"/>
                  </a:cubicBezTo>
                  <a:lnTo>
                    <a:pt x="5757" y="29486"/>
                  </a:lnTo>
                  <a:cubicBezTo>
                    <a:pt x="6096" y="29486"/>
                    <a:pt x="6373" y="29213"/>
                    <a:pt x="6379" y="28871"/>
                  </a:cubicBezTo>
                  <a:cubicBezTo>
                    <a:pt x="6395" y="27119"/>
                    <a:pt x="7613" y="25953"/>
                    <a:pt x="8904" y="24717"/>
                  </a:cubicBezTo>
                  <a:cubicBezTo>
                    <a:pt x="10671" y="23026"/>
                    <a:pt x="12673" y="21108"/>
                    <a:pt x="10945" y="17613"/>
                  </a:cubicBezTo>
                  <a:cubicBezTo>
                    <a:pt x="9864" y="15424"/>
                    <a:pt x="7985" y="14167"/>
                    <a:pt x="6172" y="12951"/>
                  </a:cubicBezTo>
                  <a:cubicBezTo>
                    <a:pt x="4885" y="12090"/>
                    <a:pt x="3671" y="11276"/>
                    <a:pt x="2738" y="10160"/>
                  </a:cubicBezTo>
                  <a:cubicBezTo>
                    <a:pt x="1641" y="8851"/>
                    <a:pt x="1312" y="6993"/>
                    <a:pt x="1856" y="5189"/>
                  </a:cubicBezTo>
                  <a:cubicBezTo>
                    <a:pt x="2442" y="3242"/>
                    <a:pt x="3880" y="1757"/>
                    <a:pt x="5701" y="1219"/>
                  </a:cubicBezTo>
                  <a:cubicBezTo>
                    <a:pt x="6030" y="1120"/>
                    <a:pt x="6217" y="776"/>
                    <a:pt x="6121" y="447"/>
                  </a:cubicBezTo>
                  <a:cubicBezTo>
                    <a:pt x="6040" y="176"/>
                    <a:pt x="5794" y="1"/>
                    <a:pt x="55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28"/>
            <p:cNvSpPr/>
            <p:nvPr/>
          </p:nvSpPr>
          <p:spPr>
            <a:xfrm>
              <a:off x="6763713" y="4003350"/>
              <a:ext cx="133125" cy="133175"/>
            </a:xfrm>
            <a:custGeom>
              <a:avLst/>
              <a:gdLst/>
              <a:ahLst/>
              <a:cxnLst/>
              <a:rect l="l" t="t" r="r" b="b"/>
              <a:pathLst>
                <a:path w="5325" h="5327" extrusionOk="0">
                  <a:moveTo>
                    <a:pt x="2663" y="1"/>
                  </a:moveTo>
                  <a:cubicBezTo>
                    <a:pt x="1198" y="1"/>
                    <a:pt x="0" y="1199"/>
                    <a:pt x="0" y="2663"/>
                  </a:cubicBezTo>
                  <a:cubicBezTo>
                    <a:pt x="0" y="4128"/>
                    <a:pt x="1198" y="5326"/>
                    <a:pt x="2663" y="5326"/>
                  </a:cubicBezTo>
                  <a:cubicBezTo>
                    <a:pt x="4127" y="5326"/>
                    <a:pt x="5325" y="4128"/>
                    <a:pt x="5325" y="2663"/>
                  </a:cubicBezTo>
                  <a:cubicBezTo>
                    <a:pt x="5325" y="1199"/>
                    <a:pt x="4127" y="1"/>
                    <a:pt x="26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28"/>
            <p:cNvSpPr/>
            <p:nvPr/>
          </p:nvSpPr>
          <p:spPr>
            <a:xfrm>
              <a:off x="6781088" y="4796225"/>
              <a:ext cx="92650" cy="92650"/>
            </a:xfrm>
            <a:custGeom>
              <a:avLst/>
              <a:gdLst/>
              <a:ahLst/>
              <a:cxnLst/>
              <a:rect l="l" t="t" r="r" b="b"/>
              <a:pathLst>
                <a:path w="3706" h="3706" extrusionOk="0">
                  <a:moveTo>
                    <a:pt x="1853" y="0"/>
                  </a:moveTo>
                  <a:cubicBezTo>
                    <a:pt x="833" y="0"/>
                    <a:pt x="1" y="834"/>
                    <a:pt x="1" y="1853"/>
                  </a:cubicBezTo>
                  <a:cubicBezTo>
                    <a:pt x="1" y="2873"/>
                    <a:pt x="833" y="3705"/>
                    <a:pt x="1853" y="3705"/>
                  </a:cubicBezTo>
                  <a:cubicBezTo>
                    <a:pt x="2870" y="3705"/>
                    <a:pt x="3704" y="2870"/>
                    <a:pt x="3706" y="1853"/>
                  </a:cubicBezTo>
                  <a:cubicBezTo>
                    <a:pt x="3706" y="834"/>
                    <a:pt x="2872" y="0"/>
                    <a:pt x="18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28"/>
            <p:cNvSpPr/>
            <p:nvPr/>
          </p:nvSpPr>
          <p:spPr>
            <a:xfrm>
              <a:off x="6743388" y="3720400"/>
              <a:ext cx="178275" cy="201975"/>
            </a:xfrm>
            <a:custGeom>
              <a:avLst/>
              <a:gdLst/>
              <a:ahLst/>
              <a:cxnLst/>
              <a:rect l="l" t="t" r="r" b="b"/>
              <a:pathLst>
                <a:path w="7131" h="8079" extrusionOk="0">
                  <a:moveTo>
                    <a:pt x="630" y="0"/>
                  </a:moveTo>
                  <a:lnTo>
                    <a:pt x="630" y="0"/>
                  </a:lnTo>
                  <a:cubicBezTo>
                    <a:pt x="527" y="1538"/>
                    <a:pt x="1" y="6147"/>
                    <a:pt x="1047" y="6921"/>
                  </a:cubicBezTo>
                  <a:lnTo>
                    <a:pt x="815" y="8078"/>
                  </a:lnTo>
                  <a:cubicBezTo>
                    <a:pt x="1803" y="5609"/>
                    <a:pt x="4390" y="3216"/>
                    <a:pt x="7030" y="2714"/>
                  </a:cubicBezTo>
                  <a:cubicBezTo>
                    <a:pt x="7131" y="2361"/>
                    <a:pt x="7129" y="1753"/>
                    <a:pt x="7030" y="1399"/>
                  </a:cubicBezTo>
                  <a:cubicBezTo>
                    <a:pt x="6961" y="1401"/>
                    <a:pt x="6891" y="1402"/>
                    <a:pt x="6821" y="1402"/>
                  </a:cubicBezTo>
                  <a:cubicBezTo>
                    <a:pt x="4637" y="1402"/>
                    <a:pt x="2611" y="653"/>
                    <a:pt x="630" y="0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28"/>
            <p:cNvSpPr/>
            <p:nvPr/>
          </p:nvSpPr>
          <p:spPr>
            <a:xfrm>
              <a:off x="6909738" y="3936950"/>
              <a:ext cx="66825" cy="51800"/>
            </a:xfrm>
            <a:custGeom>
              <a:avLst/>
              <a:gdLst/>
              <a:ahLst/>
              <a:cxnLst/>
              <a:rect l="l" t="t" r="r" b="b"/>
              <a:pathLst>
                <a:path w="2673" h="2072" extrusionOk="0">
                  <a:moveTo>
                    <a:pt x="1336" y="0"/>
                  </a:moveTo>
                  <a:cubicBezTo>
                    <a:pt x="3" y="2"/>
                    <a:pt x="0" y="2071"/>
                    <a:pt x="1336" y="2071"/>
                  </a:cubicBezTo>
                  <a:cubicBezTo>
                    <a:pt x="2668" y="2071"/>
                    <a:pt x="2672" y="0"/>
                    <a:pt x="13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28"/>
            <p:cNvSpPr/>
            <p:nvPr/>
          </p:nvSpPr>
          <p:spPr>
            <a:xfrm>
              <a:off x="6955413" y="3868875"/>
              <a:ext cx="33350" cy="25925"/>
            </a:xfrm>
            <a:custGeom>
              <a:avLst/>
              <a:gdLst/>
              <a:ahLst/>
              <a:cxnLst/>
              <a:rect l="l" t="t" r="r" b="b"/>
              <a:pathLst>
                <a:path w="1334" h="1037" extrusionOk="0">
                  <a:moveTo>
                    <a:pt x="667" y="1"/>
                  </a:moveTo>
                  <a:cubicBezTo>
                    <a:pt x="0" y="1"/>
                    <a:pt x="0" y="1037"/>
                    <a:pt x="667" y="1037"/>
                  </a:cubicBezTo>
                  <a:cubicBezTo>
                    <a:pt x="1333" y="1037"/>
                    <a:pt x="1333" y="1"/>
                    <a:pt x="6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28"/>
            <p:cNvSpPr/>
            <p:nvPr/>
          </p:nvSpPr>
          <p:spPr>
            <a:xfrm>
              <a:off x="6584963" y="4985875"/>
              <a:ext cx="33425" cy="25875"/>
            </a:xfrm>
            <a:custGeom>
              <a:avLst/>
              <a:gdLst/>
              <a:ahLst/>
              <a:cxnLst/>
              <a:rect l="l" t="t" r="r" b="b"/>
              <a:pathLst>
                <a:path w="1337" h="1035" extrusionOk="0">
                  <a:moveTo>
                    <a:pt x="670" y="0"/>
                  </a:moveTo>
                  <a:cubicBezTo>
                    <a:pt x="2" y="0"/>
                    <a:pt x="1" y="1035"/>
                    <a:pt x="670" y="1035"/>
                  </a:cubicBezTo>
                  <a:cubicBezTo>
                    <a:pt x="1337" y="1035"/>
                    <a:pt x="1337" y="0"/>
                    <a:pt x="6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28"/>
            <p:cNvSpPr/>
            <p:nvPr/>
          </p:nvSpPr>
          <p:spPr>
            <a:xfrm>
              <a:off x="6573388" y="4864300"/>
              <a:ext cx="33425" cy="25925"/>
            </a:xfrm>
            <a:custGeom>
              <a:avLst/>
              <a:gdLst/>
              <a:ahLst/>
              <a:cxnLst/>
              <a:rect l="l" t="t" r="r" b="b"/>
              <a:pathLst>
                <a:path w="1337" h="1037" extrusionOk="0">
                  <a:moveTo>
                    <a:pt x="670" y="1"/>
                  </a:moveTo>
                  <a:cubicBezTo>
                    <a:pt x="3" y="1"/>
                    <a:pt x="0" y="1037"/>
                    <a:pt x="670" y="1037"/>
                  </a:cubicBezTo>
                  <a:cubicBezTo>
                    <a:pt x="1336" y="1037"/>
                    <a:pt x="1336" y="1"/>
                    <a:pt x="6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28"/>
            <p:cNvSpPr/>
            <p:nvPr/>
          </p:nvSpPr>
          <p:spPr>
            <a:xfrm>
              <a:off x="6775988" y="5037950"/>
              <a:ext cx="39150" cy="25900"/>
            </a:xfrm>
            <a:custGeom>
              <a:avLst/>
              <a:gdLst/>
              <a:ahLst/>
              <a:cxnLst/>
              <a:rect l="l" t="t" r="r" b="b"/>
              <a:pathLst>
                <a:path w="1566" h="1036" extrusionOk="0">
                  <a:moveTo>
                    <a:pt x="668" y="0"/>
                  </a:moveTo>
                  <a:cubicBezTo>
                    <a:pt x="0" y="0"/>
                    <a:pt x="0" y="1036"/>
                    <a:pt x="668" y="1036"/>
                  </a:cubicBezTo>
                  <a:lnTo>
                    <a:pt x="898" y="1036"/>
                  </a:lnTo>
                  <a:cubicBezTo>
                    <a:pt x="1565" y="1036"/>
                    <a:pt x="1565" y="0"/>
                    <a:pt x="89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28"/>
            <p:cNvSpPr/>
            <p:nvPr/>
          </p:nvSpPr>
          <p:spPr>
            <a:xfrm>
              <a:off x="6804913" y="4013575"/>
              <a:ext cx="33400" cy="25925"/>
            </a:xfrm>
            <a:custGeom>
              <a:avLst/>
              <a:gdLst/>
              <a:ahLst/>
              <a:cxnLst/>
              <a:rect l="l" t="t" r="r" b="b"/>
              <a:pathLst>
                <a:path w="1336" h="1037" extrusionOk="0">
                  <a:moveTo>
                    <a:pt x="666" y="1"/>
                  </a:moveTo>
                  <a:cubicBezTo>
                    <a:pt x="0" y="1"/>
                    <a:pt x="1" y="1036"/>
                    <a:pt x="667" y="1036"/>
                  </a:cubicBezTo>
                  <a:cubicBezTo>
                    <a:pt x="1335" y="1036"/>
                    <a:pt x="1335" y="1"/>
                    <a:pt x="667" y="1"/>
                  </a:cubicBezTo>
                  <a:cubicBezTo>
                    <a:pt x="667" y="1"/>
                    <a:pt x="666" y="1"/>
                    <a:pt x="6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28"/>
            <p:cNvSpPr/>
            <p:nvPr/>
          </p:nvSpPr>
          <p:spPr>
            <a:xfrm>
              <a:off x="6961838" y="4776125"/>
              <a:ext cx="66800" cy="51800"/>
            </a:xfrm>
            <a:custGeom>
              <a:avLst/>
              <a:gdLst/>
              <a:ahLst/>
              <a:cxnLst/>
              <a:rect l="l" t="t" r="r" b="b"/>
              <a:pathLst>
                <a:path w="2672" h="2072" extrusionOk="0">
                  <a:moveTo>
                    <a:pt x="1335" y="0"/>
                  </a:moveTo>
                  <a:cubicBezTo>
                    <a:pt x="3" y="0"/>
                    <a:pt x="1" y="2072"/>
                    <a:pt x="1335" y="2072"/>
                  </a:cubicBezTo>
                  <a:cubicBezTo>
                    <a:pt x="2668" y="2072"/>
                    <a:pt x="2671" y="0"/>
                    <a:pt x="13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28"/>
            <p:cNvSpPr/>
            <p:nvPr/>
          </p:nvSpPr>
          <p:spPr>
            <a:xfrm>
              <a:off x="7013238" y="4690675"/>
              <a:ext cx="33425" cy="25875"/>
            </a:xfrm>
            <a:custGeom>
              <a:avLst/>
              <a:gdLst/>
              <a:ahLst/>
              <a:cxnLst/>
              <a:rect l="l" t="t" r="r" b="b"/>
              <a:pathLst>
                <a:path w="1337" h="1035" extrusionOk="0">
                  <a:moveTo>
                    <a:pt x="670" y="1"/>
                  </a:moveTo>
                  <a:cubicBezTo>
                    <a:pt x="2" y="1"/>
                    <a:pt x="0" y="1035"/>
                    <a:pt x="670" y="1035"/>
                  </a:cubicBezTo>
                  <a:cubicBezTo>
                    <a:pt x="1336" y="1035"/>
                    <a:pt x="1336" y="1"/>
                    <a:pt x="6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1" name="Google Shape;1221;p28"/>
          <p:cNvGrpSpPr/>
          <p:nvPr/>
        </p:nvGrpSpPr>
        <p:grpSpPr>
          <a:xfrm>
            <a:off x="821200" y="2952525"/>
            <a:ext cx="1283225" cy="1233550"/>
            <a:chOff x="1415300" y="3922225"/>
            <a:chExt cx="1283225" cy="1233550"/>
          </a:xfrm>
        </p:grpSpPr>
        <p:sp>
          <p:nvSpPr>
            <p:cNvPr id="1222" name="Google Shape;1222;p28"/>
            <p:cNvSpPr/>
            <p:nvPr/>
          </p:nvSpPr>
          <p:spPr>
            <a:xfrm>
              <a:off x="1507100" y="4306500"/>
              <a:ext cx="691275" cy="691275"/>
            </a:xfrm>
            <a:custGeom>
              <a:avLst/>
              <a:gdLst/>
              <a:ahLst/>
              <a:cxnLst/>
              <a:rect l="l" t="t" r="r" b="b"/>
              <a:pathLst>
                <a:path w="27651" h="27651" extrusionOk="0">
                  <a:moveTo>
                    <a:pt x="13824" y="10480"/>
                  </a:moveTo>
                  <a:cubicBezTo>
                    <a:pt x="15275" y="10480"/>
                    <a:pt x="16612" y="11432"/>
                    <a:pt x="17036" y="12896"/>
                  </a:cubicBezTo>
                  <a:cubicBezTo>
                    <a:pt x="17549" y="14670"/>
                    <a:pt x="16528" y="16525"/>
                    <a:pt x="14752" y="17039"/>
                  </a:cubicBezTo>
                  <a:cubicBezTo>
                    <a:pt x="14442" y="17129"/>
                    <a:pt x="14130" y="17172"/>
                    <a:pt x="13822" y="17172"/>
                  </a:cubicBezTo>
                  <a:cubicBezTo>
                    <a:pt x="12373" y="17172"/>
                    <a:pt x="11036" y="16219"/>
                    <a:pt x="10611" y="14755"/>
                  </a:cubicBezTo>
                  <a:cubicBezTo>
                    <a:pt x="10098" y="12981"/>
                    <a:pt x="11119" y="11126"/>
                    <a:pt x="12893" y="10612"/>
                  </a:cubicBezTo>
                  <a:cubicBezTo>
                    <a:pt x="13203" y="10522"/>
                    <a:pt x="13516" y="10480"/>
                    <a:pt x="13824" y="10480"/>
                  </a:cubicBezTo>
                  <a:close/>
                  <a:moveTo>
                    <a:pt x="11921" y="0"/>
                  </a:moveTo>
                  <a:lnTo>
                    <a:pt x="8052" y="1119"/>
                  </a:lnTo>
                  <a:lnTo>
                    <a:pt x="9063" y="4613"/>
                  </a:lnTo>
                  <a:cubicBezTo>
                    <a:pt x="7824" y="5252"/>
                    <a:pt x="6752" y="6120"/>
                    <a:pt x="5885" y="7150"/>
                  </a:cubicBezTo>
                  <a:lnTo>
                    <a:pt x="2702" y="5396"/>
                  </a:lnTo>
                  <a:lnTo>
                    <a:pt x="759" y="8924"/>
                  </a:lnTo>
                  <a:lnTo>
                    <a:pt x="3943" y="10678"/>
                  </a:lnTo>
                  <a:cubicBezTo>
                    <a:pt x="3532" y="11961"/>
                    <a:pt x="3371" y="13331"/>
                    <a:pt x="3493" y="14720"/>
                  </a:cubicBezTo>
                  <a:lnTo>
                    <a:pt x="0" y="15731"/>
                  </a:lnTo>
                  <a:lnTo>
                    <a:pt x="1120" y="19598"/>
                  </a:lnTo>
                  <a:lnTo>
                    <a:pt x="4613" y="18588"/>
                  </a:lnTo>
                  <a:cubicBezTo>
                    <a:pt x="5252" y="19828"/>
                    <a:pt x="6120" y="20900"/>
                    <a:pt x="7151" y="21766"/>
                  </a:cubicBezTo>
                  <a:lnTo>
                    <a:pt x="5396" y="24948"/>
                  </a:lnTo>
                  <a:lnTo>
                    <a:pt x="8924" y="26892"/>
                  </a:lnTo>
                  <a:lnTo>
                    <a:pt x="10678" y="23709"/>
                  </a:lnTo>
                  <a:cubicBezTo>
                    <a:pt x="11680" y="24030"/>
                    <a:pt x="12736" y="24198"/>
                    <a:pt x="13812" y="24198"/>
                  </a:cubicBezTo>
                  <a:cubicBezTo>
                    <a:pt x="14113" y="24198"/>
                    <a:pt x="14416" y="24185"/>
                    <a:pt x="14720" y="24158"/>
                  </a:cubicBezTo>
                  <a:lnTo>
                    <a:pt x="15731" y="27650"/>
                  </a:lnTo>
                  <a:lnTo>
                    <a:pt x="19598" y="26532"/>
                  </a:lnTo>
                  <a:lnTo>
                    <a:pt x="18588" y="23039"/>
                  </a:lnTo>
                  <a:cubicBezTo>
                    <a:pt x="19828" y="22400"/>
                    <a:pt x="20900" y="21531"/>
                    <a:pt x="21765" y="20499"/>
                  </a:cubicBezTo>
                  <a:lnTo>
                    <a:pt x="24948" y="22254"/>
                  </a:lnTo>
                  <a:lnTo>
                    <a:pt x="26892" y="18726"/>
                  </a:lnTo>
                  <a:lnTo>
                    <a:pt x="23709" y="16971"/>
                  </a:lnTo>
                  <a:cubicBezTo>
                    <a:pt x="24117" y="15692"/>
                    <a:pt x="24279" y="14321"/>
                    <a:pt x="24158" y="12931"/>
                  </a:cubicBezTo>
                  <a:lnTo>
                    <a:pt x="27650" y="11920"/>
                  </a:lnTo>
                  <a:lnTo>
                    <a:pt x="26531" y="8053"/>
                  </a:lnTo>
                  <a:lnTo>
                    <a:pt x="23039" y="9063"/>
                  </a:lnTo>
                  <a:cubicBezTo>
                    <a:pt x="22400" y="7824"/>
                    <a:pt x="21531" y="6751"/>
                    <a:pt x="20500" y="5885"/>
                  </a:cubicBezTo>
                  <a:lnTo>
                    <a:pt x="22255" y="2703"/>
                  </a:lnTo>
                  <a:lnTo>
                    <a:pt x="18728" y="759"/>
                  </a:lnTo>
                  <a:lnTo>
                    <a:pt x="16973" y="3942"/>
                  </a:lnTo>
                  <a:cubicBezTo>
                    <a:pt x="15971" y="3622"/>
                    <a:pt x="14915" y="3453"/>
                    <a:pt x="13838" y="3453"/>
                  </a:cubicBezTo>
                  <a:cubicBezTo>
                    <a:pt x="13537" y="3453"/>
                    <a:pt x="13234" y="3466"/>
                    <a:pt x="12931" y="3493"/>
                  </a:cubicBezTo>
                  <a:lnTo>
                    <a:pt x="119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28"/>
            <p:cNvSpPr/>
            <p:nvPr/>
          </p:nvSpPr>
          <p:spPr>
            <a:xfrm>
              <a:off x="2070675" y="4007975"/>
              <a:ext cx="575750" cy="575750"/>
            </a:xfrm>
            <a:custGeom>
              <a:avLst/>
              <a:gdLst/>
              <a:ahLst/>
              <a:cxnLst/>
              <a:rect l="l" t="t" r="r" b="b"/>
              <a:pathLst>
                <a:path w="23030" h="23030" extrusionOk="0">
                  <a:moveTo>
                    <a:pt x="11512" y="8750"/>
                  </a:moveTo>
                  <a:cubicBezTo>
                    <a:pt x="12420" y="8750"/>
                    <a:pt x="13309" y="9196"/>
                    <a:pt x="13838" y="10015"/>
                  </a:cubicBezTo>
                  <a:cubicBezTo>
                    <a:pt x="14667" y="11299"/>
                    <a:pt x="14299" y="13011"/>
                    <a:pt x="13014" y="13840"/>
                  </a:cubicBezTo>
                  <a:cubicBezTo>
                    <a:pt x="12551" y="14139"/>
                    <a:pt x="12032" y="14282"/>
                    <a:pt x="11518" y="14282"/>
                  </a:cubicBezTo>
                  <a:cubicBezTo>
                    <a:pt x="10611" y="14282"/>
                    <a:pt x="9721" y="13835"/>
                    <a:pt x="9191" y="13016"/>
                  </a:cubicBezTo>
                  <a:cubicBezTo>
                    <a:pt x="8362" y="11734"/>
                    <a:pt x="8730" y="10021"/>
                    <a:pt x="10013" y="9193"/>
                  </a:cubicBezTo>
                  <a:cubicBezTo>
                    <a:pt x="10478" y="8893"/>
                    <a:pt x="10998" y="8750"/>
                    <a:pt x="11512" y="8750"/>
                  </a:cubicBezTo>
                  <a:close/>
                  <a:moveTo>
                    <a:pt x="12290" y="0"/>
                  </a:moveTo>
                  <a:lnTo>
                    <a:pt x="11657" y="2939"/>
                  </a:lnTo>
                  <a:cubicBezTo>
                    <a:pt x="11610" y="2938"/>
                    <a:pt x="11563" y="2938"/>
                    <a:pt x="11517" y="2938"/>
                  </a:cubicBezTo>
                  <a:cubicBezTo>
                    <a:pt x="10450" y="2938"/>
                    <a:pt x="9374" y="3137"/>
                    <a:pt x="8349" y="3545"/>
                  </a:cubicBezTo>
                  <a:lnTo>
                    <a:pt x="6718" y="1020"/>
                  </a:lnTo>
                  <a:lnTo>
                    <a:pt x="3921" y="2827"/>
                  </a:lnTo>
                  <a:lnTo>
                    <a:pt x="5552" y="5352"/>
                  </a:lnTo>
                  <a:cubicBezTo>
                    <a:pt x="4722" y="6154"/>
                    <a:pt x="4079" y="7095"/>
                    <a:pt x="3639" y="8118"/>
                  </a:cubicBezTo>
                  <a:lnTo>
                    <a:pt x="701" y="7485"/>
                  </a:lnTo>
                  <a:lnTo>
                    <a:pt x="1" y="10740"/>
                  </a:lnTo>
                  <a:lnTo>
                    <a:pt x="2940" y="11373"/>
                  </a:lnTo>
                  <a:cubicBezTo>
                    <a:pt x="2921" y="12486"/>
                    <a:pt x="3119" y="13610"/>
                    <a:pt x="3546" y="14680"/>
                  </a:cubicBezTo>
                  <a:lnTo>
                    <a:pt x="1021" y="16312"/>
                  </a:lnTo>
                  <a:lnTo>
                    <a:pt x="2828" y="19108"/>
                  </a:lnTo>
                  <a:lnTo>
                    <a:pt x="5353" y="17478"/>
                  </a:lnTo>
                  <a:cubicBezTo>
                    <a:pt x="6154" y="18308"/>
                    <a:pt x="7096" y="18951"/>
                    <a:pt x="8119" y="19390"/>
                  </a:cubicBezTo>
                  <a:lnTo>
                    <a:pt x="7486" y="22329"/>
                  </a:lnTo>
                  <a:lnTo>
                    <a:pt x="10741" y="23029"/>
                  </a:lnTo>
                  <a:lnTo>
                    <a:pt x="11374" y="20090"/>
                  </a:lnTo>
                  <a:cubicBezTo>
                    <a:pt x="11423" y="20090"/>
                    <a:pt x="11473" y="20091"/>
                    <a:pt x="11522" y="20091"/>
                  </a:cubicBezTo>
                  <a:cubicBezTo>
                    <a:pt x="12586" y="20091"/>
                    <a:pt x="13658" y="19892"/>
                    <a:pt x="14682" y="19484"/>
                  </a:cubicBezTo>
                  <a:lnTo>
                    <a:pt x="16312" y="22009"/>
                  </a:lnTo>
                  <a:lnTo>
                    <a:pt x="19110" y="20202"/>
                  </a:lnTo>
                  <a:lnTo>
                    <a:pt x="17479" y="17677"/>
                  </a:lnTo>
                  <a:cubicBezTo>
                    <a:pt x="18309" y="16876"/>
                    <a:pt x="18952" y="15934"/>
                    <a:pt x="19392" y="14912"/>
                  </a:cubicBezTo>
                  <a:lnTo>
                    <a:pt x="22330" y="15545"/>
                  </a:lnTo>
                  <a:lnTo>
                    <a:pt x="23029" y="12288"/>
                  </a:lnTo>
                  <a:lnTo>
                    <a:pt x="20091" y="11656"/>
                  </a:lnTo>
                  <a:cubicBezTo>
                    <a:pt x="20109" y="10544"/>
                    <a:pt x="19912" y="9419"/>
                    <a:pt x="19485" y="8348"/>
                  </a:cubicBezTo>
                  <a:lnTo>
                    <a:pt x="22010" y="6717"/>
                  </a:lnTo>
                  <a:lnTo>
                    <a:pt x="20203" y="3920"/>
                  </a:lnTo>
                  <a:lnTo>
                    <a:pt x="17678" y="5552"/>
                  </a:lnTo>
                  <a:cubicBezTo>
                    <a:pt x="16876" y="4722"/>
                    <a:pt x="15935" y="4079"/>
                    <a:pt x="14912" y="3639"/>
                  </a:cubicBezTo>
                  <a:lnTo>
                    <a:pt x="15545" y="701"/>
                  </a:lnTo>
                  <a:lnTo>
                    <a:pt x="1229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28"/>
            <p:cNvSpPr/>
            <p:nvPr/>
          </p:nvSpPr>
          <p:spPr>
            <a:xfrm>
              <a:off x="2199950" y="4582550"/>
              <a:ext cx="447875" cy="447850"/>
            </a:xfrm>
            <a:custGeom>
              <a:avLst/>
              <a:gdLst/>
              <a:ahLst/>
              <a:cxnLst/>
              <a:rect l="l" t="t" r="r" b="b"/>
              <a:pathLst>
                <a:path w="17915" h="17914" extrusionOk="0">
                  <a:moveTo>
                    <a:pt x="8957" y="6809"/>
                  </a:moveTo>
                  <a:cubicBezTo>
                    <a:pt x="10033" y="6809"/>
                    <a:pt x="10962" y="7615"/>
                    <a:pt x="11088" y="8711"/>
                  </a:cubicBezTo>
                  <a:cubicBezTo>
                    <a:pt x="11224" y="9889"/>
                    <a:pt x="10379" y="10955"/>
                    <a:pt x="9201" y="11090"/>
                  </a:cubicBezTo>
                  <a:cubicBezTo>
                    <a:pt x="9117" y="11099"/>
                    <a:pt x="9034" y="11104"/>
                    <a:pt x="8952" y="11104"/>
                  </a:cubicBezTo>
                  <a:cubicBezTo>
                    <a:pt x="7877" y="11104"/>
                    <a:pt x="6948" y="10297"/>
                    <a:pt x="6823" y="9203"/>
                  </a:cubicBezTo>
                  <a:cubicBezTo>
                    <a:pt x="6687" y="8024"/>
                    <a:pt x="7531" y="6959"/>
                    <a:pt x="8710" y="6824"/>
                  </a:cubicBezTo>
                  <a:cubicBezTo>
                    <a:pt x="8793" y="6814"/>
                    <a:pt x="8876" y="6809"/>
                    <a:pt x="8957" y="6809"/>
                  </a:cubicBezTo>
                  <a:close/>
                  <a:moveTo>
                    <a:pt x="9227" y="0"/>
                  </a:moveTo>
                  <a:lnTo>
                    <a:pt x="6659" y="297"/>
                  </a:lnTo>
                  <a:lnTo>
                    <a:pt x="6926" y="2616"/>
                  </a:lnTo>
                  <a:cubicBezTo>
                    <a:pt x="6073" y="2889"/>
                    <a:pt x="5301" y="3324"/>
                    <a:pt x="4643" y="3885"/>
                  </a:cubicBezTo>
                  <a:lnTo>
                    <a:pt x="2815" y="2434"/>
                  </a:lnTo>
                  <a:lnTo>
                    <a:pt x="1208" y="4459"/>
                  </a:lnTo>
                  <a:lnTo>
                    <a:pt x="3036" y="5910"/>
                  </a:lnTo>
                  <a:cubicBezTo>
                    <a:pt x="2639" y="6678"/>
                    <a:pt x="2391" y="7529"/>
                    <a:pt x="2321" y="8421"/>
                  </a:cubicBezTo>
                  <a:lnTo>
                    <a:pt x="1" y="8688"/>
                  </a:lnTo>
                  <a:lnTo>
                    <a:pt x="296" y="11257"/>
                  </a:lnTo>
                  <a:lnTo>
                    <a:pt x="2617" y="10989"/>
                  </a:lnTo>
                  <a:cubicBezTo>
                    <a:pt x="2889" y="11841"/>
                    <a:pt x="3324" y="12613"/>
                    <a:pt x="3885" y="13272"/>
                  </a:cubicBezTo>
                  <a:lnTo>
                    <a:pt x="2434" y="15100"/>
                  </a:lnTo>
                  <a:lnTo>
                    <a:pt x="4460" y="16707"/>
                  </a:lnTo>
                  <a:lnTo>
                    <a:pt x="5909" y="14879"/>
                  </a:lnTo>
                  <a:cubicBezTo>
                    <a:pt x="6678" y="15275"/>
                    <a:pt x="7528" y="15523"/>
                    <a:pt x="8421" y="15594"/>
                  </a:cubicBezTo>
                  <a:lnTo>
                    <a:pt x="8688" y="17914"/>
                  </a:lnTo>
                  <a:lnTo>
                    <a:pt x="11256" y="17618"/>
                  </a:lnTo>
                  <a:lnTo>
                    <a:pt x="10989" y="15298"/>
                  </a:lnTo>
                  <a:cubicBezTo>
                    <a:pt x="11842" y="15026"/>
                    <a:pt x="12613" y="14590"/>
                    <a:pt x="13272" y="14030"/>
                  </a:cubicBezTo>
                  <a:lnTo>
                    <a:pt x="15099" y="15480"/>
                  </a:lnTo>
                  <a:lnTo>
                    <a:pt x="16706" y="13455"/>
                  </a:lnTo>
                  <a:lnTo>
                    <a:pt x="14878" y="12005"/>
                  </a:lnTo>
                  <a:cubicBezTo>
                    <a:pt x="15273" y="11235"/>
                    <a:pt x="15523" y="10386"/>
                    <a:pt x="15594" y="9493"/>
                  </a:cubicBezTo>
                  <a:lnTo>
                    <a:pt x="17914" y="9226"/>
                  </a:lnTo>
                  <a:lnTo>
                    <a:pt x="17617" y="6657"/>
                  </a:lnTo>
                  <a:lnTo>
                    <a:pt x="15298" y="6925"/>
                  </a:lnTo>
                  <a:cubicBezTo>
                    <a:pt x="15026" y="6073"/>
                    <a:pt x="14589" y="5301"/>
                    <a:pt x="14030" y="4643"/>
                  </a:cubicBezTo>
                  <a:lnTo>
                    <a:pt x="15480" y="2815"/>
                  </a:lnTo>
                  <a:lnTo>
                    <a:pt x="13455" y="1209"/>
                  </a:lnTo>
                  <a:lnTo>
                    <a:pt x="12004" y="3037"/>
                  </a:lnTo>
                  <a:cubicBezTo>
                    <a:pt x="11237" y="2640"/>
                    <a:pt x="10386" y="2391"/>
                    <a:pt x="9493" y="2320"/>
                  </a:cubicBezTo>
                  <a:lnTo>
                    <a:pt x="922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28"/>
            <p:cNvSpPr/>
            <p:nvPr/>
          </p:nvSpPr>
          <p:spPr>
            <a:xfrm>
              <a:off x="1507100" y="4313125"/>
              <a:ext cx="672325" cy="684625"/>
            </a:xfrm>
            <a:custGeom>
              <a:avLst/>
              <a:gdLst/>
              <a:ahLst/>
              <a:cxnLst/>
              <a:rect l="l" t="t" r="r" b="b"/>
              <a:pathLst>
                <a:path w="26893" h="27385" extrusionOk="0">
                  <a:moveTo>
                    <a:pt x="11000" y="1"/>
                  </a:moveTo>
                  <a:lnTo>
                    <a:pt x="8052" y="853"/>
                  </a:lnTo>
                  <a:lnTo>
                    <a:pt x="9063" y="4346"/>
                  </a:lnTo>
                  <a:cubicBezTo>
                    <a:pt x="7824" y="4985"/>
                    <a:pt x="6752" y="5854"/>
                    <a:pt x="5885" y="6884"/>
                  </a:cubicBezTo>
                  <a:lnTo>
                    <a:pt x="2702" y="5130"/>
                  </a:lnTo>
                  <a:lnTo>
                    <a:pt x="759" y="8658"/>
                  </a:lnTo>
                  <a:lnTo>
                    <a:pt x="3943" y="10412"/>
                  </a:lnTo>
                  <a:cubicBezTo>
                    <a:pt x="3532" y="11694"/>
                    <a:pt x="3371" y="13065"/>
                    <a:pt x="3493" y="14454"/>
                  </a:cubicBezTo>
                  <a:lnTo>
                    <a:pt x="0" y="15465"/>
                  </a:lnTo>
                  <a:lnTo>
                    <a:pt x="1120" y="19332"/>
                  </a:lnTo>
                  <a:lnTo>
                    <a:pt x="4613" y="18322"/>
                  </a:lnTo>
                  <a:cubicBezTo>
                    <a:pt x="5252" y="19562"/>
                    <a:pt x="6120" y="20634"/>
                    <a:pt x="7151" y="21499"/>
                  </a:cubicBezTo>
                  <a:lnTo>
                    <a:pt x="5396" y="24682"/>
                  </a:lnTo>
                  <a:lnTo>
                    <a:pt x="8924" y="26626"/>
                  </a:lnTo>
                  <a:lnTo>
                    <a:pt x="10678" y="23443"/>
                  </a:lnTo>
                  <a:cubicBezTo>
                    <a:pt x="11681" y="23763"/>
                    <a:pt x="12739" y="23931"/>
                    <a:pt x="13817" y="23931"/>
                  </a:cubicBezTo>
                  <a:cubicBezTo>
                    <a:pt x="14116" y="23931"/>
                    <a:pt x="14418" y="23918"/>
                    <a:pt x="14720" y="23892"/>
                  </a:cubicBezTo>
                  <a:lnTo>
                    <a:pt x="15731" y="27384"/>
                  </a:lnTo>
                  <a:lnTo>
                    <a:pt x="19598" y="26265"/>
                  </a:lnTo>
                  <a:lnTo>
                    <a:pt x="18588" y="22773"/>
                  </a:lnTo>
                  <a:cubicBezTo>
                    <a:pt x="19828" y="22134"/>
                    <a:pt x="20900" y="21265"/>
                    <a:pt x="21765" y="20234"/>
                  </a:cubicBezTo>
                  <a:lnTo>
                    <a:pt x="24948" y="21989"/>
                  </a:lnTo>
                  <a:lnTo>
                    <a:pt x="26892" y="18461"/>
                  </a:lnTo>
                  <a:lnTo>
                    <a:pt x="25866" y="17896"/>
                  </a:lnTo>
                  <a:cubicBezTo>
                    <a:pt x="24975" y="18290"/>
                    <a:pt x="23972" y="18462"/>
                    <a:pt x="22932" y="18462"/>
                  </a:cubicBezTo>
                  <a:cubicBezTo>
                    <a:pt x="20463" y="18462"/>
                    <a:pt x="17780" y="17493"/>
                    <a:pt x="15862" y="16211"/>
                  </a:cubicBezTo>
                  <a:cubicBezTo>
                    <a:pt x="15540" y="16459"/>
                    <a:pt x="15169" y="16655"/>
                    <a:pt x="14755" y="16774"/>
                  </a:cubicBezTo>
                  <a:cubicBezTo>
                    <a:pt x="14445" y="16864"/>
                    <a:pt x="14132" y="16907"/>
                    <a:pt x="13824" y="16907"/>
                  </a:cubicBezTo>
                  <a:cubicBezTo>
                    <a:pt x="12373" y="16907"/>
                    <a:pt x="11036" y="15955"/>
                    <a:pt x="10613" y="14490"/>
                  </a:cubicBezTo>
                  <a:cubicBezTo>
                    <a:pt x="10232" y="13176"/>
                    <a:pt x="10695" y="11817"/>
                    <a:pt x="11684" y="10994"/>
                  </a:cubicBezTo>
                  <a:cubicBezTo>
                    <a:pt x="10320" y="7627"/>
                    <a:pt x="10418" y="3703"/>
                    <a:pt x="11000" y="1"/>
                  </a:cubicBezTo>
                  <a:close/>
                </a:path>
              </a:pathLst>
            </a:custGeom>
            <a:solidFill>
              <a:srgbClr val="FFFFFF">
                <a:alpha val="10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28"/>
            <p:cNvSpPr/>
            <p:nvPr/>
          </p:nvSpPr>
          <p:spPr>
            <a:xfrm>
              <a:off x="2070650" y="4042050"/>
              <a:ext cx="477750" cy="541700"/>
            </a:xfrm>
            <a:custGeom>
              <a:avLst/>
              <a:gdLst/>
              <a:ahLst/>
              <a:cxnLst/>
              <a:rect l="l" t="t" r="r" b="b"/>
              <a:pathLst>
                <a:path w="19110" h="21668" extrusionOk="0">
                  <a:moveTo>
                    <a:pt x="6187" y="0"/>
                  </a:moveTo>
                  <a:lnTo>
                    <a:pt x="3921" y="1465"/>
                  </a:lnTo>
                  <a:lnTo>
                    <a:pt x="5552" y="3990"/>
                  </a:lnTo>
                  <a:cubicBezTo>
                    <a:pt x="4722" y="4792"/>
                    <a:pt x="4079" y="5734"/>
                    <a:pt x="3639" y="6756"/>
                  </a:cubicBezTo>
                  <a:lnTo>
                    <a:pt x="701" y="6123"/>
                  </a:lnTo>
                  <a:lnTo>
                    <a:pt x="0" y="9379"/>
                  </a:lnTo>
                  <a:lnTo>
                    <a:pt x="2940" y="10012"/>
                  </a:lnTo>
                  <a:cubicBezTo>
                    <a:pt x="2921" y="11124"/>
                    <a:pt x="3119" y="12249"/>
                    <a:pt x="3546" y="13320"/>
                  </a:cubicBezTo>
                  <a:lnTo>
                    <a:pt x="1021" y="14950"/>
                  </a:lnTo>
                  <a:lnTo>
                    <a:pt x="2828" y="17748"/>
                  </a:lnTo>
                  <a:lnTo>
                    <a:pt x="5353" y="16116"/>
                  </a:lnTo>
                  <a:cubicBezTo>
                    <a:pt x="6154" y="16946"/>
                    <a:pt x="7096" y="17589"/>
                    <a:pt x="8119" y="18029"/>
                  </a:cubicBezTo>
                  <a:lnTo>
                    <a:pt x="7486" y="20967"/>
                  </a:lnTo>
                  <a:lnTo>
                    <a:pt x="10741" y="21667"/>
                  </a:lnTo>
                  <a:lnTo>
                    <a:pt x="11374" y="18729"/>
                  </a:lnTo>
                  <a:cubicBezTo>
                    <a:pt x="11421" y="18729"/>
                    <a:pt x="11467" y="18730"/>
                    <a:pt x="11514" y="18730"/>
                  </a:cubicBezTo>
                  <a:cubicBezTo>
                    <a:pt x="12580" y="18730"/>
                    <a:pt x="13655" y="18531"/>
                    <a:pt x="14682" y="18123"/>
                  </a:cubicBezTo>
                  <a:lnTo>
                    <a:pt x="16312" y="20648"/>
                  </a:lnTo>
                  <a:lnTo>
                    <a:pt x="19110" y="18841"/>
                  </a:lnTo>
                  <a:lnTo>
                    <a:pt x="17479" y="16316"/>
                  </a:lnTo>
                  <a:cubicBezTo>
                    <a:pt x="17946" y="15866"/>
                    <a:pt x="18345" y="15367"/>
                    <a:pt x="18691" y="14838"/>
                  </a:cubicBezTo>
                  <a:lnTo>
                    <a:pt x="18691" y="14838"/>
                  </a:lnTo>
                  <a:cubicBezTo>
                    <a:pt x="18461" y="14851"/>
                    <a:pt x="18229" y="14858"/>
                    <a:pt x="17995" y="14858"/>
                  </a:cubicBezTo>
                  <a:cubicBezTo>
                    <a:pt x="16290" y="14858"/>
                    <a:pt x="14496" y="14490"/>
                    <a:pt x="12643" y="13679"/>
                  </a:cubicBezTo>
                  <a:cubicBezTo>
                    <a:pt x="12096" y="13439"/>
                    <a:pt x="11594" y="13169"/>
                    <a:pt x="11123" y="12880"/>
                  </a:cubicBezTo>
                  <a:cubicBezTo>
                    <a:pt x="10360" y="12770"/>
                    <a:pt x="9643" y="12355"/>
                    <a:pt x="9192" y="11655"/>
                  </a:cubicBezTo>
                  <a:cubicBezTo>
                    <a:pt x="9069" y="11465"/>
                    <a:pt x="8980" y="11262"/>
                    <a:pt x="8909" y="11056"/>
                  </a:cubicBezTo>
                  <a:cubicBezTo>
                    <a:pt x="6264" y="8161"/>
                    <a:pt x="5670" y="4072"/>
                    <a:pt x="6187" y="0"/>
                  </a:cubicBezTo>
                  <a:close/>
                </a:path>
              </a:pathLst>
            </a:custGeom>
            <a:solidFill>
              <a:srgbClr val="FFFFFF">
                <a:alpha val="10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28"/>
            <p:cNvSpPr/>
            <p:nvPr/>
          </p:nvSpPr>
          <p:spPr>
            <a:xfrm>
              <a:off x="2199900" y="4643375"/>
              <a:ext cx="409100" cy="387000"/>
            </a:xfrm>
            <a:custGeom>
              <a:avLst/>
              <a:gdLst/>
              <a:ahLst/>
              <a:cxnLst/>
              <a:rect l="l" t="t" r="r" b="b"/>
              <a:pathLst>
                <a:path w="16364" h="15480" extrusionOk="0">
                  <a:moveTo>
                    <a:pt x="2815" y="0"/>
                  </a:moveTo>
                  <a:lnTo>
                    <a:pt x="1208" y="2025"/>
                  </a:lnTo>
                  <a:lnTo>
                    <a:pt x="3036" y="3475"/>
                  </a:lnTo>
                  <a:cubicBezTo>
                    <a:pt x="2639" y="4244"/>
                    <a:pt x="2391" y="5094"/>
                    <a:pt x="2320" y="5987"/>
                  </a:cubicBezTo>
                  <a:lnTo>
                    <a:pt x="0" y="6254"/>
                  </a:lnTo>
                  <a:lnTo>
                    <a:pt x="296" y="8822"/>
                  </a:lnTo>
                  <a:lnTo>
                    <a:pt x="2616" y="8555"/>
                  </a:lnTo>
                  <a:cubicBezTo>
                    <a:pt x="2888" y="9407"/>
                    <a:pt x="3324" y="10179"/>
                    <a:pt x="3884" y="10837"/>
                  </a:cubicBezTo>
                  <a:lnTo>
                    <a:pt x="2434" y="12665"/>
                  </a:lnTo>
                  <a:lnTo>
                    <a:pt x="4458" y="14272"/>
                  </a:lnTo>
                  <a:lnTo>
                    <a:pt x="5909" y="12444"/>
                  </a:lnTo>
                  <a:cubicBezTo>
                    <a:pt x="6677" y="12840"/>
                    <a:pt x="7528" y="13089"/>
                    <a:pt x="8420" y="13160"/>
                  </a:cubicBezTo>
                  <a:lnTo>
                    <a:pt x="8687" y="15480"/>
                  </a:lnTo>
                  <a:lnTo>
                    <a:pt x="11255" y="15183"/>
                  </a:lnTo>
                  <a:lnTo>
                    <a:pt x="10988" y="12864"/>
                  </a:lnTo>
                  <a:cubicBezTo>
                    <a:pt x="11840" y="12592"/>
                    <a:pt x="12612" y="12156"/>
                    <a:pt x="13271" y="11595"/>
                  </a:cubicBezTo>
                  <a:lnTo>
                    <a:pt x="15099" y="13046"/>
                  </a:lnTo>
                  <a:lnTo>
                    <a:pt x="16364" y="11452"/>
                  </a:lnTo>
                  <a:cubicBezTo>
                    <a:pt x="13951" y="11028"/>
                    <a:pt x="11528" y="10039"/>
                    <a:pt x="9544" y="8583"/>
                  </a:cubicBezTo>
                  <a:cubicBezTo>
                    <a:pt x="9432" y="8614"/>
                    <a:pt x="9321" y="8643"/>
                    <a:pt x="9203" y="8657"/>
                  </a:cubicBezTo>
                  <a:cubicBezTo>
                    <a:pt x="9120" y="8666"/>
                    <a:pt x="9037" y="8671"/>
                    <a:pt x="8955" y="8671"/>
                  </a:cubicBezTo>
                  <a:cubicBezTo>
                    <a:pt x="7879" y="8671"/>
                    <a:pt x="6950" y="7865"/>
                    <a:pt x="6825" y="6770"/>
                  </a:cubicBezTo>
                  <a:cubicBezTo>
                    <a:pt x="6791" y="6496"/>
                    <a:pt x="6818" y="6229"/>
                    <a:pt x="6885" y="5978"/>
                  </a:cubicBezTo>
                  <a:cubicBezTo>
                    <a:pt x="5842" y="4576"/>
                    <a:pt x="5166" y="2953"/>
                    <a:pt x="5032" y="1150"/>
                  </a:cubicBezTo>
                  <a:cubicBezTo>
                    <a:pt x="4900" y="1247"/>
                    <a:pt x="4767" y="1345"/>
                    <a:pt x="4643" y="1451"/>
                  </a:cubicBezTo>
                  <a:lnTo>
                    <a:pt x="2815" y="0"/>
                  </a:lnTo>
                  <a:close/>
                </a:path>
              </a:pathLst>
            </a:custGeom>
            <a:solidFill>
              <a:srgbClr val="FFFFFF">
                <a:alpha val="10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28"/>
            <p:cNvSpPr/>
            <p:nvPr/>
          </p:nvSpPr>
          <p:spPr>
            <a:xfrm>
              <a:off x="1918350" y="3947725"/>
              <a:ext cx="30875" cy="28700"/>
            </a:xfrm>
            <a:custGeom>
              <a:avLst/>
              <a:gdLst/>
              <a:ahLst/>
              <a:cxnLst/>
              <a:rect l="l" t="t" r="r" b="b"/>
              <a:pathLst>
                <a:path w="1235" h="1148" extrusionOk="0">
                  <a:moveTo>
                    <a:pt x="618" y="0"/>
                  </a:moveTo>
                  <a:cubicBezTo>
                    <a:pt x="341" y="0"/>
                    <a:pt x="97" y="200"/>
                    <a:pt x="51" y="482"/>
                  </a:cubicBezTo>
                  <a:cubicBezTo>
                    <a:pt x="0" y="795"/>
                    <a:pt x="212" y="1089"/>
                    <a:pt x="525" y="1140"/>
                  </a:cubicBezTo>
                  <a:cubicBezTo>
                    <a:pt x="556" y="1145"/>
                    <a:pt x="588" y="1148"/>
                    <a:pt x="619" y="1148"/>
                  </a:cubicBezTo>
                  <a:cubicBezTo>
                    <a:pt x="895" y="1148"/>
                    <a:pt x="1138" y="948"/>
                    <a:pt x="1183" y="667"/>
                  </a:cubicBezTo>
                  <a:cubicBezTo>
                    <a:pt x="1235" y="354"/>
                    <a:pt x="1022" y="59"/>
                    <a:pt x="710" y="8"/>
                  </a:cubicBezTo>
                  <a:cubicBezTo>
                    <a:pt x="679" y="3"/>
                    <a:pt x="648" y="0"/>
                    <a:pt x="6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28"/>
            <p:cNvSpPr/>
            <p:nvPr/>
          </p:nvSpPr>
          <p:spPr>
            <a:xfrm>
              <a:off x="1415300" y="4850025"/>
              <a:ext cx="50900" cy="50900"/>
            </a:xfrm>
            <a:custGeom>
              <a:avLst/>
              <a:gdLst/>
              <a:ahLst/>
              <a:cxnLst/>
              <a:rect l="l" t="t" r="r" b="b"/>
              <a:pathLst>
                <a:path w="2036" h="2036" extrusionOk="0">
                  <a:moveTo>
                    <a:pt x="1018" y="0"/>
                  </a:moveTo>
                  <a:cubicBezTo>
                    <a:pt x="456" y="0"/>
                    <a:pt x="0" y="456"/>
                    <a:pt x="0" y="1018"/>
                  </a:cubicBezTo>
                  <a:cubicBezTo>
                    <a:pt x="0" y="1580"/>
                    <a:pt x="456" y="2035"/>
                    <a:pt x="1018" y="2035"/>
                  </a:cubicBezTo>
                  <a:cubicBezTo>
                    <a:pt x="1579" y="2035"/>
                    <a:pt x="2035" y="1580"/>
                    <a:pt x="2035" y="1018"/>
                  </a:cubicBezTo>
                  <a:cubicBezTo>
                    <a:pt x="2035" y="456"/>
                    <a:pt x="1579" y="0"/>
                    <a:pt x="10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28"/>
            <p:cNvSpPr/>
            <p:nvPr/>
          </p:nvSpPr>
          <p:spPr>
            <a:xfrm>
              <a:off x="2556750" y="3922225"/>
              <a:ext cx="50900" cy="50900"/>
            </a:xfrm>
            <a:custGeom>
              <a:avLst/>
              <a:gdLst/>
              <a:ahLst/>
              <a:cxnLst/>
              <a:rect l="l" t="t" r="r" b="b"/>
              <a:pathLst>
                <a:path w="2036" h="2036" extrusionOk="0">
                  <a:moveTo>
                    <a:pt x="1018" y="1"/>
                  </a:moveTo>
                  <a:cubicBezTo>
                    <a:pt x="456" y="1"/>
                    <a:pt x="0" y="456"/>
                    <a:pt x="0" y="1018"/>
                  </a:cubicBezTo>
                  <a:cubicBezTo>
                    <a:pt x="0" y="1580"/>
                    <a:pt x="456" y="2036"/>
                    <a:pt x="1018" y="2036"/>
                  </a:cubicBezTo>
                  <a:cubicBezTo>
                    <a:pt x="1579" y="2036"/>
                    <a:pt x="2035" y="1580"/>
                    <a:pt x="2035" y="1018"/>
                  </a:cubicBezTo>
                  <a:cubicBezTo>
                    <a:pt x="2035" y="456"/>
                    <a:pt x="1579" y="1"/>
                    <a:pt x="101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28"/>
            <p:cNvSpPr/>
            <p:nvPr/>
          </p:nvSpPr>
          <p:spPr>
            <a:xfrm>
              <a:off x="1773100" y="5104850"/>
              <a:ext cx="57725" cy="50925"/>
            </a:xfrm>
            <a:custGeom>
              <a:avLst/>
              <a:gdLst/>
              <a:ahLst/>
              <a:cxnLst/>
              <a:rect l="l" t="t" r="r" b="b"/>
              <a:pathLst>
                <a:path w="2309" h="2037" extrusionOk="0">
                  <a:moveTo>
                    <a:pt x="1155" y="1"/>
                  </a:moveTo>
                  <a:cubicBezTo>
                    <a:pt x="754" y="1"/>
                    <a:pt x="374" y="240"/>
                    <a:pt x="213" y="634"/>
                  </a:cubicBezTo>
                  <a:cubicBezTo>
                    <a:pt x="0" y="1154"/>
                    <a:pt x="250" y="1748"/>
                    <a:pt x="770" y="1960"/>
                  </a:cubicBezTo>
                  <a:cubicBezTo>
                    <a:pt x="896" y="2012"/>
                    <a:pt x="1026" y="2036"/>
                    <a:pt x="1154" y="2036"/>
                  </a:cubicBezTo>
                  <a:cubicBezTo>
                    <a:pt x="1555" y="2036"/>
                    <a:pt x="1936" y="1797"/>
                    <a:pt x="2096" y="1403"/>
                  </a:cubicBezTo>
                  <a:cubicBezTo>
                    <a:pt x="2309" y="883"/>
                    <a:pt x="2059" y="289"/>
                    <a:pt x="1539" y="77"/>
                  </a:cubicBezTo>
                  <a:cubicBezTo>
                    <a:pt x="1413" y="25"/>
                    <a:pt x="1283" y="1"/>
                    <a:pt x="11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28"/>
            <p:cNvSpPr/>
            <p:nvPr/>
          </p:nvSpPr>
          <p:spPr>
            <a:xfrm>
              <a:off x="2123025" y="4983425"/>
              <a:ext cx="28700" cy="28700"/>
            </a:xfrm>
            <a:custGeom>
              <a:avLst/>
              <a:gdLst/>
              <a:ahLst/>
              <a:cxnLst/>
              <a:rect l="l" t="t" r="r" b="b"/>
              <a:pathLst>
                <a:path w="1148" h="1148" extrusionOk="0">
                  <a:moveTo>
                    <a:pt x="574" y="1"/>
                  </a:moveTo>
                  <a:cubicBezTo>
                    <a:pt x="258" y="1"/>
                    <a:pt x="0" y="258"/>
                    <a:pt x="0" y="574"/>
                  </a:cubicBezTo>
                  <a:cubicBezTo>
                    <a:pt x="0" y="892"/>
                    <a:pt x="258" y="1148"/>
                    <a:pt x="574" y="1148"/>
                  </a:cubicBezTo>
                  <a:cubicBezTo>
                    <a:pt x="890" y="1148"/>
                    <a:pt x="1148" y="892"/>
                    <a:pt x="1148" y="574"/>
                  </a:cubicBezTo>
                  <a:cubicBezTo>
                    <a:pt x="1148" y="258"/>
                    <a:pt x="890" y="1"/>
                    <a:pt x="57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28"/>
            <p:cNvSpPr/>
            <p:nvPr/>
          </p:nvSpPr>
          <p:spPr>
            <a:xfrm>
              <a:off x="1614775" y="4268800"/>
              <a:ext cx="28675" cy="28700"/>
            </a:xfrm>
            <a:custGeom>
              <a:avLst/>
              <a:gdLst/>
              <a:ahLst/>
              <a:cxnLst/>
              <a:rect l="l" t="t" r="r" b="b"/>
              <a:pathLst>
                <a:path w="1147" h="1148" extrusionOk="0">
                  <a:moveTo>
                    <a:pt x="574" y="1"/>
                  </a:moveTo>
                  <a:cubicBezTo>
                    <a:pt x="256" y="1"/>
                    <a:pt x="0" y="258"/>
                    <a:pt x="0" y="574"/>
                  </a:cubicBezTo>
                  <a:cubicBezTo>
                    <a:pt x="0" y="892"/>
                    <a:pt x="256" y="1148"/>
                    <a:pt x="574" y="1148"/>
                  </a:cubicBezTo>
                  <a:cubicBezTo>
                    <a:pt x="890" y="1148"/>
                    <a:pt x="1146" y="892"/>
                    <a:pt x="1146" y="574"/>
                  </a:cubicBezTo>
                  <a:cubicBezTo>
                    <a:pt x="1146" y="258"/>
                    <a:pt x="890" y="1"/>
                    <a:pt x="5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28"/>
            <p:cNvSpPr/>
            <p:nvPr/>
          </p:nvSpPr>
          <p:spPr>
            <a:xfrm>
              <a:off x="2669825" y="4497775"/>
              <a:ext cx="28700" cy="28700"/>
            </a:xfrm>
            <a:custGeom>
              <a:avLst/>
              <a:gdLst/>
              <a:ahLst/>
              <a:cxnLst/>
              <a:rect l="l" t="t" r="r" b="b"/>
              <a:pathLst>
                <a:path w="1148" h="1148" extrusionOk="0">
                  <a:moveTo>
                    <a:pt x="574" y="0"/>
                  </a:moveTo>
                  <a:cubicBezTo>
                    <a:pt x="258" y="0"/>
                    <a:pt x="1" y="256"/>
                    <a:pt x="1" y="574"/>
                  </a:cubicBezTo>
                  <a:cubicBezTo>
                    <a:pt x="1" y="890"/>
                    <a:pt x="258" y="1147"/>
                    <a:pt x="574" y="1147"/>
                  </a:cubicBezTo>
                  <a:cubicBezTo>
                    <a:pt x="890" y="1147"/>
                    <a:pt x="1148" y="890"/>
                    <a:pt x="1148" y="574"/>
                  </a:cubicBezTo>
                  <a:cubicBezTo>
                    <a:pt x="1148" y="256"/>
                    <a:pt x="890" y="0"/>
                    <a:pt x="5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28"/>
            <p:cNvSpPr/>
            <p:nvPr/>
          </p:nvSpPr>
          <p:spPr>
            <a:xfrm>
              <a:off x="2387725" y="4108525"/>
              <a:ext cx="105700" cy="70675"/>
            </a:xfrm>
            <a:custGeom>
              <a:avLst/>
              <a:gdLst/>
              <a:ahLst/>
              <a:cxnLst/>
              <a:rect l="l" t="t" r="r" b="b"/>
              <a:pathLst>
                <a:path w="4228" h="2827" extrusionOk="0">
                  <a:moveTo>
                    <a:pt x="763" y="1"/>
                  </a:moveTo>
                  <a:cubicBezTo>
                    <a:pt x="199" y="1"/>
                    <a:pt x="1" y="896"/>
                    <a:pt x="620" y="1049"/>
                  </a:cubicBezTo>
                  <a:cubicBezTo>
                    <a:pt x="1634" y="1300"/>
                    <a:pt x="2478" y="1842"/>
                    <a:pt x="3141" y="2646"/>
                  </a:cubicBezTo>
                  <a:cubicBezTo>
                    <a:pt x="3246" y="2773"/>
                    <a:pt x="3369" y="2826"/>
                    <a:pt x="3490" y="2826"/>
                  </a:cubicBezTo>
                  <a:cubicBezTo>
                    <a:pt x="3872" y="2826"/>
                    <a:pt x="4228" y="2291"/>
                    <a:pt x="3897" y="1890"/>
                  </a:cubicBezTo>
                  <a:cubicBezTo>
                    <a:pt x="3125" y="954"/>
                    <a:pt x="2080" y="309"/>
                    <a:pt x="904" y="18"/>
                  </a:cubicBezTo>
                  <a:cubicBezTo>
                    <a:pt x="855" y="6"/>
                    <a:pt x="808" y="1"/>
                    <a:pt x="7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28"/>
            <p:cNvSpPr/>
            <p:nvPr/>
          </p:nvSpPr>
          <p:spPr>
            <a:xfrm>
              <a:off x="2481100" y="4185075"/>
              <a:ext cx="60975" cy="161075"/>
            </a:xfrm>
            <a:custGeom>
              <a:avLst/>
              <a:gdLst/>
              <a:ahLst/>
              <a:cxnLst/>
              <a:rect l="l" t="t" r="r" b="b"/>
              <a:pathLst>
                <a:path w="2439" h="6443" extrusionOk="0">
                  <a:moveTo>
                    <a:pt x="744" y="1"/>
                  </a:moveTo>
                  <a:cubicBezTo>
                    <a:pt x="370" y="1"/>
                    <a:pt x="1" y="383"/>
                    <a:pt x="262" y="787"/>
                  </a:cubicBezTo>
                  <a:cubicBezTo>
                    <a:pt x="1222" y="2271"/>
                    <a:pt x="1347" y="4052"/>
                    <a:pt x="546" y="5633"/>
                  </a:cubicBezTo>
                  <a:cubicBezTo>
                    <a:pt x="333" y="6054"/>
                    <a:pt x="704" y="6442"/>
                    <a:pt x="1057" y="6442"/>
                  </a:cubicBezTo>
                  <a:cubicBezTo>
                    <a:pt x="1216" y="6442"/>
                    <a:pt x="1372" y="6363"/>
                    <a:pt x="1468" y="6173"/>
                  </a:cubicBezTo>
                  <a:cubicBezTo>
                    <a:pt x="2439" y="4258"/>
                    <a:pt x="2355" y="2058"/>
                    <a:pt x="1184" y="248"/>
                  </a:cubicBezTo>
                  <a:cubicBezTo>
                    <a:pt x="1071" y="73"/>
                    <a:pt x="907" y="1"/>
                    <a:pt x="7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28"/>
            <p:cNvSpPr/>
            <p:nvPr/>
          </p:nvSpPr>
          <p:spPr>
            <a:xfrm>
              <a:off x="1864625" y="4426600"/>
              <a:ext cx="146675" cy="78600"/>
            </a:xfrm>
            <a:custGeom>
              <a:avLst/>
              <a:gdLst/>
              <a:ahLst/>
              <a:cxnLst/>
              <a:rect l="l" t="t" r="r" b="b"/>
              <a:pathLst>
                <a:path w="5867" h="3144" extrusionOk="0">
                  <a:moveTo>
                    <a:pt x="839" y="1"/>
                  </a:moveTo>
                  <a:cubicBezTo>
                    <a:pt x="233" y="1"/>
                    <a:pt x="1" y="940"/>
                    <a:pt x="646" y="1038"/>
                  </a:cubicBezTo>
                  <a:cubicBezTo>
                    <a:pt x="2196" y="1276"/>
                    <a:pt x="3575" y="1922"/>
                    <a:pt x="4719" y="2995"/>
                  </a:cubicBezTo>
                  <a:cubicBezTo>
                    <a:pt x="4831" y="3100"/>
                    <a:pt x="4955" y="3144"/>
                    <a:pt x="5076" y="3144"/>
                  </a:cubicBezTo>
                  <a:cubicBezTo>
                    <a:pt x="5496" y="3144"/>
                    <a:pt x="5866" y="2606"/>
                    <a:pt x="5475" y="2239"/>
                  </a:cubicBezTo>
                  <a:cubicBezTo>
                    <a:pt x="4205" y="1048"/>
                    <a:pt x="2656" y="272"/>
                    <a:pt x="931" y="8"/>
                  </a:cubicBezTo>
                  <a:cubicBezTo>
                    <a:pt x="900" y="3"/>
                    <a:pt x="869" y="1"/>
                    <a:pt x="8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28"/>
            <p:cNvSpPr/>
            <p:nvPr/>
          </p:nvSpPr>
          <p:spPr>
            <a:xfrm>
              <a:off x="2006500" y="4511075"/>
              <a:ext cx="65575" cy="200075"/>
            </a:xfrm>
            <a:custGeom>
              <a:avLst/>
              <a:gdLst/>
              <a:ahLst/>
              <a:cxnLst/>
              <a:rect l="l" t="t" r="r" b="b"/>
              <a:pathLst>
                <a:path w="2623" h="8003" extrusionOk="0">
                  <a:moveTo>
                    <a:pt x="755" y="0"/>
                  </a:moveTo>
                  <a:cubicBezTo>
                    <a:pt x="372" y="0"/>
                    <a:pt x="0" y="379"/>
                    <a:pt x="281" y="774"/>
                  </a:cubicBezTo>
                  <a:cubicBezTo>
                    <a:pt x="1559" y="2574"/>
                    <a:pt x="1114" y="5425"/>
                    <a:pt x="897" y="7491"/>
                  </a:cubicBezTo>
                  <a:cubicBezTo>
                    <a:pt x="861" y="7832"/>
                    <a:pt x="1109" y="8002"/>
                    <a:pt x="1376" y="8002"/>
                  </a:cubicBezTo>
                  <a:cubicBezTo>
                    <a:pt x="1643" y="8002"/>
                    <a:pt x="1930" y="7831"/>
                    <a:pt x="1965" y="7491"/>
                  </a:cubicBezTo>
                  <a:cubicBezTo>
                    <a:pt x="2205" y="5207"/>
                    <a:pt x="2622" y="2231"/>
                    <a:pt x="1203" y="236"/>
                  </a:cubicBezTo>
                  <a:cubicBezTo>
                    <a:pt x="1085" y="69"/>
                    <a:pt x="919" y="0"/>
                    <a:pt x="7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28"/>
            <p:cNvSpPr/>
            <p:nvPr/>
          </p:nvSpPr>
          <p:spPr>
            <a:xfrm>
              <a:off x="2391750" y="4665325"/>
              <a:ext cx="122625" cy="56025"/>
            </a:xfrm>
            <a:custGeom>
              <a:avLst/>
              <a:gdLst/>
              <a:ahLst/>
              <a:cxnLst/>
              <a:rect l="l" t="t" r="r" b="b"/>
              <a:pathLst>
                <a:path w="4905" h="2241" extrusionOk="0">
                  <a:moveTo>
                    <a:pt x="1523" y="0"/>
                  </a:moveTo>
                  <a:cubicBezTo>
                    <a:pt x="1228" y="0"/>
                    <a:pt x="929" y="31"/>
                    <a:pt x="631" y="92"/>
                  </a:cubicBezTo>
                  <a:cubicBezTo>
                    <a:pt x="1" y="223"/>
                    <a:pt x="210" y="1136"/>
                    <a:pt x="793" y="1136"/>
                  </a:cubicBezTo>
                  <a:cubicBezTo>
                    <a:pt x="832" y="1136"/>
                    <a:pt x="873" y="1131"/>
                    <a:pt x="916" y="1123"/>
                  </a:cubicBezTo>
                  <a:cubicBezTo>
                    <a:pt x="1124" y="1079"/>
                    <a:pt x="1332" y="1058"/>
                    <a:pt x="1537" y="1058"/>
                  </a:cubicBezTo>
                  <a:cubicBezTo>
                    <a:pt x="2392" y="1058"/>
                    <a:pt x="3192" y="1426"/>
                    <a:pt x="3791" y="2074"/>
                  </a:cubicBezTo>
                  <a:cubicBezTo>
                    <a:pt x="3900" y="2191"/>
                    <a:pt x="4025" y="2240"/>
                    <a:pt x="4146" y="2240"/>
                  </a:cubicBezTo>
                  <a:cubicBezTo>
                    <a:pt x="4544" y="2240"/>
                    <a:pt x="4905" y="1705"/>
                    <a:pt x="4547" y="1318"/>
                  </a:cubicBezTo>
                  <a:cubicBezTo>
                    <a:pt x="3747" y="452"/>
                    <a:pt x="2660" y="0"/>
                    <a:pt x="15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28"/>
            <p:cNvSpPr/>
            <p:nvPr/>
          </p:nvSpPr>
          <p:spPr>
            <a:xfrm>
              <a:off x="2510225" y="4740225"/>
              <a:ext cx="48350" cy="130825"/>
            </a:xfrm>
            <a:custGeom>
              <a:avLst/>
              <a:gdLst/>
              <a:ahLst/>
              <a:cxnLst/>
              <a:rect l="l" t="t" r="r" b="b"/>
              <a:pathLst>
                <a:path w="1934" h="5233" extrusionOk="0">
                  <a:moveTo>
                    <a:pt x="721" y="0"/>
                  </a:moveTo>
                  <a:cubicBezTo>
                    <a:pt x="372" y="0"/>
                    <a:pt x="0" y="388"/>
                    <a:pt x="204" y="812"/>
                  </a:cubicBezTo>
                  <a:cubicBezTo>
                    <a:pt x="784" y="2028"/>
                    <a:pt x="798" y="3340"/>
                    <a:pt x="321" y="4589"/>
                  </a:cubicBezTo>
                  <a:cubicBezTo>
                    <a:pt x="173" y="4978"/>
                    <a:pt x="492" y="5233"/>
                    <a:pt x="821" y="5233"/>
                  </a:cubicBezTo>
                  <a:cubicBezTo>
                    <a:pt x="1036" y="5233"/>
                    <a:pt x="1256" y="5124"/>
                    <a:pt x="1352" y="4873"/>
                  </a:cubicBezTo>
                  <a:cubicBezTo>
                    <a:pt x="1934" y="3347"/>
                    <a:pt x="1827" y="1739"/>
                    <a:pt x="1127" y="274"/>
                  </a:cubicBezTo>
                  <a:cubicBezTo>
                    <a:pt x="1034" y="80"/>
                    <a:pt x="880" y="0"/>
                    <a:pt x="72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41" name="Google Shape;1241;p28"/>
          <p:cNvPicPr preferRelativeResize="0"/>
          <p:nvPr/>
        </p:nvPicPr>
        <p:blipFill>
          <a:blip r:embed="rId2">
            <a:alphaModFix amt="14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5">
  <p:cSld name="CAPTION_ONLY_1">
    <p:bg>
      <p:bgPr>
        <a:solidFill>
          <a:schemeClr val="dk2"/>
        </a:solidFill>
        <a:effectLst/>
      </p:bgPr>
    </p:bg>
    <p:spTree>
      <p:nvGrpSpPr>
        <p:cNvPr id="1" name="Shape 1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3" name="Google Shape;1243;p29"/>
          <p:cNvPicPr preferRelativeResize="0"/>
          <p:nvPr/>
        </p:nvPicPr>
        <p:blipFill>
          <a:blip r:embed="rId2">
            <a:alphaModFix amt="14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4" name="Google Shape;1244;p29"/>
          <p:cNvSpPr/>
          <p:nvPr/>
        </p:nvSpPr>
        <p:spPr>
          <a:xfrm>
            <a:off x="372375" y="324675"/>
            <a:ext cx="8394900" cy="4500600"/>
          </a:xfrm>
          <a:prstGeom prst="rect">
            <a:avLst/>
          </a:prstGeom>
          <a:solidFill>
            <a:srgbClr val="7C7C7C">
              <a:alpha val="272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45" name="Google Shape;1245;p29"/>
          <p:cNvGrpSpPr/>
          <p:nvPr/>
        </p:nvGrpSpPr>
        <p:grpSpPr>
          <a:xfrm>
            <a:off x="372025" y="321975"/>
            <a:ext cx="8400000" cy="4499700"/>
            <a:chOff x="372025" y="321975"/>
            <a:chExt cx="8400000" cy="4499700"/>
          </a:xfrm>
        </p:grpSpPr>
        <p:sp>
          <p:nvSpPr>
            <p:cNvPr id="1246" name="Google Shape;1246;p29"/>
            <p:cNvSpPr/>
            <p:nvPr/>
          </p:nvSpPr>
          <p:spPr>
            <a:xfrm>
              <a:off x="372025" y="321975"/>
              <a:ext cx="8400000" cy="4499700"/>
            </a:xfrm>
            <a:prstGeom prst="rect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29"/>
            <p:cNvSpPr/>
            <p:nvPr/>
          </p:nvSpPr>
          <p:spPr>
            <a:xfrm>
              <a:off x="372025" y="321975"/>
              <a:ext cx="8400000" cy="218100"/>
            </a:xfrm>
            <a:prstGeom prst="rect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29"/>
            <p:cNvSpPr/>
            <p:nvPr/>
          </p:nvSpPr>
          <p:spPr>
            <a:xfrm>
              <a:off x="486450" y="380900"/>
              <a:ext cx="100200" cy="100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29"/>
            <p:cNvSpPr/>
            <p:nvPr/>
          </p:nvSpPr>
          <p:spPr>
            <a:xfrm>
              <a:off x="669900" y="380900"/>
              <a:ext cx="100200" cy="100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29"/>
            <p:cNvSpPr/>
            <p:nvPr/>
          </p:nvSpPr>
          <p:spPr>
            <a:xfrm>
              <a:off x="853350" y="380900"/>
              <a:ext cx="100200" cy="100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29"/>
            <p:cNvSpPr/>
            <p:nvPr/>
          </p:nvSpPr>
          <p:spPr>
            <a:xfrm>
              <a:off x="8537750" y="380900"/>
              <a:ext cx="100200" cy="100200"/>
            </a:xfrm>
            <a:prstGeom prst="ellipse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252" name="Google Shape;1252;p29"/>
            <p:cNvCxnSpPr/>
            <p:nvPr/>
          </p:nvCxnSpPr>
          <p:spPr>
            <a:xfrm>
              <a:off x="7498375" y="431000"/>
              <a:ext cx="1039500" cy="0"/>
            </a:xfrm>
            <a:prstGeom prst="straightConnector1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p4"/>
          <p:cNvPicPr preferRelativeResize="0"/>
          <p:nvPr/>
        </p:nvPicPr>
        <p:blipFill>
          <a:blip r:embed="rId2">
            <a:alphaModFix amt="14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9" name="Google Shape;189;p4"/>
          <p:cNvGrpSpPr/>
          <p:nvPr/>
        </p:nvGrpSpPr>
        <p:grpSpPr>
          <a:xfrm>
            <a:off x="372025" y="321975"/>
            <a:ext cx="8400000" cy="4503300"/>
            <a:chOff x="372025" y="321975"/>
            <a:chExt cx="8400000" cy="4503300"/>
          </a:xfrm>
        </p:grpSpPr>
        <p:grpSp>
          <p:nvGrpSpPr>
            <p:cNvPr id="190" name="Google Shape;190;p4"/>
            <p:cNvGrpSpPr/>
            <p:nvPr/>
          </p:nvGrpSpPr>
          <p:grpSpPr>
            <a:xfrm>
              <a:off x="372025" y="321975"/>
              <a:ext cx="8400000" cy="4503300"/>
              <a:chOff x="372025" y="321975"/>
              <a:chExt cx="8400000" cy="4503300"/>
            </a:xfrm>
          </p:grpSpPr>
          <p:sp>
            <p:nvSpPr>
              <p:cNvPr id="191" name="Google Shape;191;p4"/>
              <p:cNvSpPr/>
              <p:nvPr/>
            </p:nvSpPr>
            <p:spPr>
              <a:xfrm>
                <a:off x="372375" y="324675"/>
                <a:ext cx="8394900" cy="4500600"/>
              </a:xfrm>
              <a:prstGeom prst="rect">
                <a:avLst/>
              </a:prstGeom>
              <a:solidFill>
                <a:srgbClr val="7C7C7C">
                  <a:alpha val="1421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92" name="Google Shape;192;p4"/>
              <p:cNvGrpSpPr/>
              <p:nvPr/>
            </p:nvGrpSpPr>
            <p:grpSpPr>
              <a:xfrm>
                <a:off x="372025" y="321975"/>
                <a:ext cx="8400000" cy="4499700"/>
                <a:chOff x="372025" y="321975"/>
                <a:chExt cx="8400000" cy="4499700"/>
              </a:xfrm>
            </p:grpSpPr>
            <p:sp>
              <p:nvSpPr>
                <p:cNvPr id="193" name="Google Shape;193;p4"/>
                <p:cNvSpPr/>
                <p:nvPr/>
              </p:nvSpPr>
              <p:spPr>
                <a:xfrm>
                  <a:off x="372025" y="321975"/>
                  <a:ext cx="8400000" cy="44997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4" name="Google Shape;194;p4"/>
                <p:cNvSpPr/>
                <p:nvPr/>
              </p:nvSpPr>
              <p:spPr>
                <a:xfrm>
                  <a:off x="372025" y="321975"/>
                  <a:ext cx="8400000" cy="2181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5" name="Google Shape;195;p4"/>
                <p:cNvSpPr/>
                <p:nvPr/>
              </p:nvSpPr>
              <p:spPr>
                <a:xfrm>
                  <a:off x="48645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6" name="Google Shape;196;p4"/>
                <p:cNvSpPr/>
                <p:nvPr/>
              </p:nvSpPr>
              <p:spPr>
                <a:xfrm>
                  <a:off x="66990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" name="Google Shape;197;p4"/>
                <p:cNvSpPr/>
                <p:nvPr/>
              </p:nvSpPr>
              <p:spPr>
                <a:xfrm>
                  <a:off x="85335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8" name="Google Shape;198;p4"/>
                <p:cNvSpPr/>
                <p:nvPr/>
              </p:nvSpPr>
              <p:spPr>
                <a:xfrm>
                  <a:off x="8537750" y="380900"/>
                  <a:ext cx="100200" cy="1002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199" name="Google Shape;199;p4"/>
                <p:cNvCxnSpPr/>
                <p:nvPr/>
              </p:nvCxnSpPr>
              <p:spPr>
                <a:xfrm>
                  <a:off x="7498375" y="431000"/>
                  <a:ext cx="10395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cxnSp>
          <p:nvCxnSpPr>
            <p:cNvPr id="200" name="Google Shape;200;p4"/>
            <p:cNvCxnSpPr/>
            <p:nvPr/>
          </p:nvCxnSpPr>
          <p:spPr>
            <a:xfrm>
              <a:off x="372025" y="1104300"/>
              <a:ext cx="8400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01" name="Google Shape;201;p4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2" name="Google Shape;202;p4"/>
          <p:cNvSpPr txBox="1">
            <a:spLocks noGrp="1"/>
          </p:cNvSpPr>
          <p:nvPr>
            <p:ph type="body" idx="1"/>
          </p:nvPr>
        </p:nvSpPr>
        <p:spPr>
          <a:xfrm>
            <a:off x="720000" y="1237083"/>
            <a:ext cx="7704000" cy="336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50"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4" name="Google Shape;204;p5"/>
          <p:cNvGrpSpPr/>
          <p:nvPr/>
        </p:nvGrpSpPr>
        <p:grpSpPr>
          <a:xfrm rot="-955960">
            <a:off x="6784480" y="1444921"/>
            <a:ext cx="1597432" cy="1754779"/>
            <a:chOff x="453638" y="2044550"/>
            <a:chExt cx="2348725" cy="2580075"/>
          </a:xfrm>
        </p:grpSpPr>
        <p:sp>
          <p:nvSpPr>
            <p:cNvPr id="205" name="Google Shape;205;p5"/>
            <p:cNvSpPr/>
            <p:nvPr/>
          </p:nvSpPr>
          <p:spPr>
            <a:xfrm>
              <a:off x="1978763" y="3581000"/>
              <a:ext cx="283125" cy="611275"/>
            </a:xfrm>
            <a:custGeom>
              <a:avLst/>
              <a:gdLst/>
              <a:ahLst/>
              <a:cxnLst/>
              <a:rect l="l" t="t" r="r" b="b"/>
              <a:pathLst>
                <a:path w="11325" h="24451" extrusionOk="0">
                  <a:moveTo>
                    <a:pt x="4620" y="7798"/>
                  </a:moveTo>
                  <a:cubicBezTo>
                    <a:pt x="5123" y="7798"/>
                    <a:pt x="5687" y="8015"/>
                    <a:pt x="6153" y="8266"/>
                  </a:cubicBezTo>
                  <a:cubicBezTo>
                    <a:pt x="5847" y="8678"/>
                    <a:pt x="5390" y="8964"/>
                    <a:pt x="4751" y="9018"/>
                  </a:cubicBezTo>
                  <a:cubicBezTo>
                    <a:pt x="4706" y="9022"/>
                    <a:pt x="4660" y="9024"/>
                    <a:pt x="4612" y="9024"/>
                  </a:cubicBezTo>
                  <a:cubicBezTo>
                    <a:pt x="4337" y="9024"/>
                    <a:pt x="4029" y="8959"/>
                    <a:pt x="3822" y="8782"/>
                  </a:cubicBezTo>
                  <a:cubicBezTo>
                    <a:pt x="3109" y="8167"/>
                    <a:pt x="3845" y="7881"/>
                    <a:pt x="4430" y="7809"/>
                  </a:cubicBezTo>
                  <a:cubicBezTo>
                    <a:pt x="4492" y="7802"/>
                    <a:pt x="4556" y="7798"/>
                    <a:pt x="4620" y="7798"/>
                  </a:cubicBezTo>
                  <a:close/>
                  <a:moveTo>
                    <a:pt x="4221" y="14526"/>
                  </a:moveTo>
                  <a:cubicBezTo>
                    <a:pt x="4746" y="14526"/>
                    <a:pt x="5582" y="14873"/>
                    <a:pt x="5781" y="15026"/>
                  </a:cubicBezTo>
                  <a:cubicBezTo>
                    <a:pt x="5940" y="15149"/>
                    <a:pt x="6078" y="15280"/>
                    <a:pt x="6206" y="15417"/>
                  </a:cubicBezTo>
                  <a:cubicBezTo>
                    <a:pt x="6103" y="15457"/>
                    <a:pt x="5995" y="15494"/>
                    <a:pt x="5888" y="15523"/>
                  </a:cubicBezTo>
                  <a:cubicBezTo>
                    <a:pt x="5699" y="15574"/>
                    <a:pt x="5390" y="15620"/>
                    <a:pt x="5068" y="15620"/>
                  </a:cubicBezTo>
                  <a:cubicBezTo>
                    <a:pt x="4557" y="15620"/>
                    <a:pt x="4010" y="15504"/>
                    <a:pt x="3850" y="15106"/>
                  </a:cubicBezTo>
                  <a:cubicBezTo>
                    <a:pt x="3673" y="14671"/>
                    <a:pt x="3882" y="14526"/>
                    <a:pt x="4221" y="14526"/>
                  </a:cubicBezTo>
                  <a:close/>
                  <a:moveTo>
                    <a:pt x="2870" y="1"/>
                  </a:moveTo>
                  <a:cubicBezTo>
                    <a:pt x="2142" y="1"/>
                    <a:pt x="1664" y="1030"/>
                    <a:pt x="2399" y="1474"/>
                  </a:cubicBezTo>
                  <a:cubicBezTo>
                    <a:pt x="3951" y="2412"/>
                    <a:pt x="5519" y="3160"/>
                    <a:pt x="6319" y="4907"/>
                  </a:cubicBezTo>
                  <a:cubicBezTo>
                    <a:pt x="6480" y="5264"/>
                    <a:pt x="6592" y="5688"/>
                    <a:pt x="6635" y="6127"/>
                  </a:cubicBezTo>
                  <a:cubicBezTo>
                    <a:pt x="5870" y="5780"/>
                    <a:pt x="5037" y="5554"/>
                    <a:pt x="4232" y="5554"/>
                  </a:cubicBezTo>
                  <a:cubicBezTo>
                    <a:pt x="3410" y="5554"/>
                    <a:pt x="2618" y="5789"/>
                    <a:pt x="1957" y="6370"/>
                  </a:cubicBezTo>
                  <a:cubicBezTo>
                    <a:pt x="0" y="8090"/>
                    <a:pt x="1566" y="10974"/>
                    <a:pt x="3791" y="11378"/>
                  </a:cubicBezTo>
                  <a:cubicBezTo>
                    <a:pt x="4038" y="11423"/>
                    <a:pt x="4280" y="11444"/>
                    <a:pt x="4518" y="11444"/>
                  </a:cubicBezTo>
                  <a:cubicBezTo>
                    <a:pt x="5857" y="11444"/>
                    <a:pt x="7026" y="10765"/>
                    <a:pt x="7821" y="9755"/>
                  </a:cubicBezTo>
                  <a:cubicBezTo>
                    <a:pt x="8391" y="10576"/>
                    <a:pt x="8703" y="11574"/>
                    <a:pt x="8550" y="12560"/>
                  </a:cubicBezTo>
                  <a:cubicBezTo>
                    <a:pt x="8463" y="13118"/>
                    <a:pt x="8227" y="13653"/>
                    <a:pt x="7887" y="14116"/>
                  </a:cubicBezTo>
                  <a:cubicBezTo>
                    <a:pt x="7701" y="13895"/>
                    <a:pt x="7497" y="13684"/>
                    <a:pt x="7276" y="13491"/>
                  </a:cubicBezTo>
                  <a:cubicBezTo>
                    <a:pt x="6494" y="12814"/>
                    <a:pt x="5290" y="12349"/>
                    <a:pt x="4163" y="12349"/>
                  </a:cubicBezTo>
                  <a:cubicBezTo>
                    <a:pt x="3015" y="12349"/>
                    <a:pt x="1946" y="12831"/>
                    <a:pt x="1483" y="14061"/>
                  </a:cubicBezTo>
                  <a:cubicBezTo>
                    <a:pt x="596" y="16417"/>
                    <a:pt x="3208" y="18025"/>
                    <a:pt x="5249" y="18025"/>
                  </a:cubicBezTo>
                  <a:cubicBezTo>
                    <a:pt x="5344" y="18025"/>
                    <a:pt x="5438" y="18022"/>
                    <a:pt x="5530" y="18015"/>
                  </a:cubicBezTo>
                  <a:cubicBezTo>
                    <a:pt x="6045" y="17975"/>
                    <a:pt x="6546" y="17853"/>
                    <a:pt x="7025" y="17671"/>
                  </a:cubicBezTo>
                  <a:lnTo>
                    <a:pt x="7025" y="17671"/>
                  </a:lnTo>
                  <a:cubicBezTo>
                    <a:pt x="6973" y="19759"/>
                    <a:pt x="5167" y="21951"/>
                    <a:pt x="3004" y="21951"/>
                  </a:cubicBezTo>
                  <a:cubicBezTo>
                    <a:pt x="2978" y="21951"/>
                    <a:pt x="2953" y="21951"/>
                    <a:pt x="2927" y="21950"/>
                  </a:cubicBezTo>
                  <a:cubicBezTo>
                    <a:pt x="2913" y="21950"/>
                    <a:pt x="2900" y="21950"/>
                    <a:pt x="2887" y="21950"/>
                  </a:cubicBezTo>
                  <a:cubicBezTo>
                    <a:pt x="1229" y="21950"/>
                    <a:pt x="1313" y="24450"/>
                    <a:pt x="2857" y="24450"/>
                  </a:cubicBezTo>
                  <a:cubicBezTo>
                    <a:pt x="2944" y="24450"/>
                    <a:pt x="3037" y="24442"/>
                    <a:pt x="3134" y="24425"/>
                  </a:cubicBezTo>
                  <a:cubicBezTo>
                    <a:pt x="5652" y="23983"/>
                    <a:pt x="7957" y="22485"/>
                    <a:pt x="8885" y="20019"/>
                  </a:cubicBezTo>
                  <a:cubicBezTo>
                    <a:pt x="9323" y="18849"/>
                    <a:pt x="9364" y="17565"/>
                    <a:pt x="9047" y="16378"/>
                  </a:cubicBezTo>
                  <a:cubicBezTo>
                    <a:pt x="9766" y="15686"/>
                    <a:pt x="10320" y="14826"/>
                    <a:pt x="10615" y="13880"/>
                  </a:cubicBezTo>
                  <a:cubicBezTo>
                    <a:pt x="11324" y="11620"/>
                    <a:pt x="10460" y="9203"/>
                    <a:pt x="8809" y="7595"/>
                  </a:cubicBezTo>
                  <a:cubicBezTo>
                    <a:pt x="8889" y="7183"/>
                    <a:pt x="8919" y="6761"/>
                    <a:pt x="8892" y="6339"/>
                  </a:cubicBezTo>
                  <a:cubicBezTo>
                    <a:pt x="8678" y="3255"/>
                    <a:pt x="5931" y="846"/>
                    <a:pt x="3094" y="33"/>
                  </a:cubicBezTo>
                  <a:cubicBezTo>
                    <a:pt x="3018" y="11"/>
                    <a:pt x="2943" y="1"/>
                    <a:pt x="287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5"/>
            <p:cNvSpPr/>
            <p:nvPr/>
          </p:nvSpPr>
          <p:spPr>
            <a:xfrm>
              <a:off x="670463" y="2129550"/>
              <a:ext cx="1719150" cy="2495075"/>
            </a:xfrm>
            <a:custGeom>
              <a:avLst/>
              <a:gdLst/>
              <a:ahLst/>
              <a:cxnLst/>
              <a:rect l="l" t="t" r="r" b="b"/>
              <a:pathLst>
                <a:path w="68766" h="99803" extrusionOk="0">
                  <a:moveTo>
                    <a:pt x="36466" y="1"/>
                  </a:moveTo>
                  <a:cubicBezTo>
                    <a:pt x="7531" y="1"/>
                    <a:pt x="1" y="73197"/>
                    <a:pt x="1" y="73197"/>
                  </a:cubicBezTo>
                  <a:cubicBezTo>
                    <a:pt x="1" y="73197"/>
                    <a:pt x="4559" y="76362"/>
                    <a:pt x="8865" y="76362"/>
                  </a:cubicBezTo>
                  <a:cubicBezTo>
                    <a:pt x="9110" y="76362"/>
                    <a:pt x="9354" y="76352"/>
                    <a:pt x="9597" y="76330"/>
                  </a:cubicBezTo>
                  <a:lnTo>
                    <a:pt x="21673" y="70904"/>
                  </a:lnTo>
                  <a:lnTo>
                    <a:pt x="19798" y="86218"/>
                  </a:lnTo>
                  <a:lnTo>
                    <a:pt x="9997" y="95196"/>
                  </a:lnTo>
                  <a:lnTo>
                    <a:pt x="24106" y="99802"/>
                  </a:lnTo>
                  <a:lnTo>
                    <a:pt x="57247" y="84702"/>
                  </a:lnTo>
                  <a:lnTo>
                    <a:pt x="51006" y="62365"/>
                  </a:lnTo>
                  <a:cubicBezTo>
                    <a:pt x="51006" y="62365"/>
                    <a:pt x="68766" y="50051"/>
                    <a:pt x="67085" y="36075"/>
                  </a:cubicBezTo>
                  <a:cubicBezTo>
                    <a:pt x="65403" y="22096"/>
                    <a:pt x="66297" y="842"/>
                    <a:pt x="36958" y="8"/>
                  </a:cubicBezTo>
                  <a:cubicBezTo>
                    <a:pt x="36794" y="3"/>
                    <a:pt x="36630" y="1"/>
                    <a:pt x="364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5"/>
            <p:cNvSpPr/>
            <p:nvPr/>
          </p:nvSpPr>
          <p:spPr>
            <a:xfrm>
              <a:off x="453638" y="2044550"/>
              <a:ext cx="1577950" cy="1992025"/>
            </a:xfrm>
            <a:custGeom>
              <a:avLst/>
              <a:gdLst/>
              <a:ahLst/>
              <a:cxnLst/>
              <a:rect l="l" t="t" r="r" b="b"/>
              <a:pathLst>
                <a:path w="63118" h="79681" extrusionOk="0">
                  <a:moveTo>
                    <a:pt x="42118" y="1"/>
                  </a:moveTo>
                  <a:cubicBezTo>
                    <a:pt x="39354" y="1"/>
                    <a:pt x="36399" y="187"/>
                    <a:pt x="33887" y="774"/>
                  </a:cubicBezTo>
                  <a:cubicBezTo>
                    <a:pt x="33194" y="934"/>
                    <a:pt x="32536" y="1126"/>
                    <a:pt x="31925" y="1351"/>
                  </a:cubicBezTo>
                  <a:cubicBezTo>
                    <a:pt x="22883" y="4698"/>
                    <a:pt x="15181" y="11540"/>
                    <a:pt x="10792" y="20129"/>
                  </a:cubicBezTo>
                  <a:cubicBezTo>
                    <a:pt x="9459" y="22741"/>
                    <a:pt x="10412" y="29688"/>
                    <a:pt x="10930" y="32574"/>
                  </a:cubicBezTo>
                  <a:cubicBezTo>
                    <a:pt x="7807" y="37053"/>
                    <a:pt x="4848" y="38297"/>
                    <a:pt x="1724" y="42776"/>
                  </a:cubicBezTo>
                  <a:cubicBezTo>
                    <a:pt x="884" y="43981"/>
                    <a:pt x="0" y="45379"/>
                    <a:pt x="328" y="46814"/>
                  </a:cubicBezTo>
                  <a:cubicBezTo>
                    <a:pt x="470" y="47445"/>
                    <a:pt x="834" y="47997"/>
                    <a:pt x="1211" y="48523"/>
                  </a:cubicBezTo>
                  <a:cubicBezTo>
                    <a:pt x="2381" y="50178"/>
                    <a:pt x="3694" y="51735"/>
                    <a:pt x="5123" y="53173"/>
                  </a:cubicBezTo>
                  <a:cubicBezTo>
                    <a:pt x="4926" y="56839"/>
                    <a:pt x="4767" y="60616"/>
                    <a:pt x="4608" y="64392"/>
                  </a:cubicBezTo>
                  <a:cubicBezTo>
                    <a:pt x="4438" y="68412"/>
                    <a:pt x="4273" y="72437"/>
                    <a:pt x="4060" y="76343"/>
                  </a:cubicBezTo>
                  <a:cubicBezTo>
                    <a:pt x="6000" y="78178"/>
                    <a:pt x="8465" y="79460"/>
                    <a:pt x="11126" y="79680"/>
                  </a:cubicBezTo>
                  <a:cubicBezTo>
                    <a:pt x="16334" y="71166"/>
                    <a:pt x="24578" y="63498"/>
                    <a:pt x="32922" y="58025"/>
                  </a:cubicBezTo>
                  <a:cubicBezTo>
                    <a:pt x="36931" y="59225"/>
                    <a:pt x="42355" y="59846"/>
                    <a:pt x="46541" y="59889"/>
                  </a:cubicBezTo>
                  <a:cubicBezTo>
                    <a:pt x="46619" y="59890"/>
                    <a:pt x="46697" y="59890"/>
                    <a:pt x="46775" y="59890"/>
                  </a:cubicBezTo>
                  <a:cubicBezTo>
                    <a:pt x="50886" y="59890"/>
                    <a:pt x="55110" y="58775"/>
                    <a:pt x="58217" y="56087"/>
                  </a:cubicBezTo>
                  <a:cubicBezTo>
                    <a:pt x="61378" y="53346"/>
                    <a:pt x="63118" y="48789"/>
                    <a:pt x="61843" y="44804"/>
                  </a:cubicBezTo>
                  <a:cubicBezTo>
                    <a:pt x="61288" y="43077"/>
                    <a:pt x="60223" y="41550"/>
                    <a:pt x="58985" y="40221"/>
                  </a:cubicBezTo>
                  <a:cubicBezTo>
                    <a:pt x="56934" y="38018"/>
                    <a:pt x="54373" y="36294"/>
                    <a:pt x="51561" y="35222"/>
                  </a:cubicBezTo>
                  <a:cubicBezTo>
                    <a:pt x="53937" y="33722"/>
                    <a:pt x="56233" y="31321"/>
                    <a:pt x="58609" y="29816"/>
                  </a:cubicBezTo>
                  <a:cubicBezTo>
                    <a:pt x="57339" y="19359"/>
                    <a:pt x="53034" y="8334"/>
                    <a:pt x="46414" y="135"/>
                  </a:cubicBezTo>
                  <a:cubicBezTo>
                    <a:pt x="45111" y="57"/>
                    <a:pt x="43644" y="1"/>
                    <a:pt x="4211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5"/>
            <p:cNvSpPr/>
            <p:nvPr/>
          </p:nvSpPr>
          <p:spPr>
            <a:xfrm>
              <a:off x="1814813" y="2092400"/>
              <a:ext cx="594475" cy="1037250"/>
            </a:xfrm>
            <a:custGeom>
              <a:avLst/>
              <a:gdLst/>
              <a:ahLst/>
              <a:cxnLst/>
              <a:rect l="l" t="t" r="r" b="b"/>
              <a:pathLst>
                <a:path w="23779" h="41490" extrusionOk="0">
                  <a:moveTo>
                    <a:pt x="1" y="0"/>
                  </a:moveTo>
                  <a:cubicBezTo>
                    <a:pt x="1" y="0"/>
                    <a:pt x="6661" y="6860"/>
                    <a:pt x="8559" y="17784"/>
                  </a:cubicBezTo>
                  <a:cubicBezTo>
                    <a:pt x="10456" y="28709"/>
                    <a:pt x="9818" y="31622"/>
                    <a:pt x="9818" y="31622"/>
                  </a:cubicBezTo>
                  <a:lnTo>
                    <a:pt x="23305" y="41490"/>
                  </a:lnTo>
                  <a:cubicBezTo>
                    <a:pt x="23305" y="41490"/>
                    <a:pt x="23779" y="19471"/>
                    <a:pt x="20840" y="15078"/>
                  </a:cubicBezTo>
                  <a:cubicBezTo>
                    <a:pt x="17902" y="10686"/>
                    <a:pt x="14337" y="3432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5"/>
            <p:cNvSpPr/>
            <p:nvPr/>
          </p:nvSpPr>
          <p:spPr>
            <a:xfrm>
              <a:off x="1667188" y="3815950"/>
              <a:ext cx="166000" cy="201525"/>
            </a:xfrm>
            <a:custGeom>
              <a:avLst/>
              <a:gdLst/>
              <a:ahLst/>
              <a:cxnLst/>
              <a:rect l="l" t="t" r="r" b="b"/>
              <a:pathLst>
                <a:path w="6640" h="8061" extrusionOk="0">
                  <a:moveTo>
                    <a:pt x="6639" y="1"/>
                  </a:moveTo>
                  <a:lnTo>
                    <a:pt x="0" y="956"/>
                  </a:lnTo>
                  <a:lnTo>
                    <a:pt x="2487" y="8013"/>
                  </a:lnTo>
                  <a:lnTo>
                    <a:pt x="5177" y="8060"/>
                  </a:lnTo>
                  <a:lnTo>
                    <a:pt x="663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5"/>
            <p:cNvSpPr/>
            <p:nvPr/>
          </p:nvSpPr>
          <p:spPr>
            <a:xfrm>
              <a:off x="1818413" y="3686950"/>
              <a:ext cx="311500" cy="237750"/>
            </a:xfrm>
            <a:custGeom>
              <a:avLst/>
              <a:gdLst/>
              <a:ahLst/>
              <a:cxnLst/>
              <a:rect l="l" t="t" r="r" b="b"/>
              <a:pathLst>
                <a:path w="12460" h="9510" extrusionOk="0">
                  <a:moveTo>
                    <a:pt x="1361" y="1"/>
                  </a:moveTo>
                  <a:lnTo>
                    <a:pt x="1" y="2573"/>
                  </a:lnTo>
                  <a:lnTo>
                    <a:pt x="7388" y="8005"/>
                  </a:lnTo>
                  <a:lnTo>
                    <a:pt x="11997" y="9509"/>
                  </a:lnTo>
                  <a:lnTo>
                    <a:pt x="12459" y="8099"/>
                  </a:lnTo>
                  <a:lnTo>
                    <a:pt x="8895" y="3709"/>
                  </a:lnTo>
                  <a:lnTo>
                    <a:pt x="136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5"/>
            <p:cNvSpPr/>
            <p:nvPr/>
          </p:nvSpPr>
          <p:spPr>
            <a:xfrm>
              <a:off x="1956788" y="3759950"/>
              <a:ext cx="120800" cy="146425"/>
            </a:xfrm>
            <a:custGeom>
              <a:avLst/>
              <a:gdLst/>
              <a:ahLst/>
              <a:cxnLst/>
              <a:rect l="l" t="t" r="r" b="b"/>
              <a:pathLst>
                <a:path w="4832" h="5857" extrusionOk="0">
                  <a:moveTo>
                    <a:pt x="1762" y="0"/>
                  </a:moveTo>
                  <a:lnTo>
                    <a:pt x="1" y="3723"/>
                  </a:lnTo>
                  <a:lnTo>
                    <a:pt x="1853" y="5085"/>
                  </a:lnTo>
                  <a:lnTo>
                    <a:pt x="4216" y="5857"/>
                  </a:lnTo>
                  <a:lnTo>
                    <a:pt x="4832" y="2600"/>
                  </a:lnTo>
                  <a:lnTo>
                    <a:pt x="3360" y="789"/>
                  </a:lnTo>
                  <a:lnTo>
                    <a:pt x="176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5"/>
            <p:cNvSpPr/>
            <p:nvPr/>
          </p:nvSpPr>
          <p:spPr>
            <a:xfrm>
              <a:off x="1043963" y="3656850"/>
              <a:ext cx="485200" cy="846875"/>
            </a:xfrm>
            <a:custGeom>
              <a:avLst/>
              <a:gdLst/>
              <a:ahLst/>
              <a:cxnLst/>
              <a:rect l="l" t="t" r="r" b="b"/>
              <a:pathLst>
                <a:path w="19408" h="33875" extrusionOk="0">
                  <a:moveTo>
                    <a:pt x="19407" y="0"/>
                  </a:moveTo>
                  <a:lnTo>
                    <a:pt x="11441" y="2085"/>
                  </a:lnTo>
                  <a:lnTo>
                    <a:pt x="7800" y="7974"/>
                  </a:lnTo>
                  <a:lnTo>
                    <a:pt x="6586" y="26525"/>
                  </a:lnTo>
                  <a:lnTo>
                    <a:pt x="1" y="31869"/>
                  </a:lnTo>
                  <a:lnTo>
                    <a:pt x="6148" y="33875"/>
                  </a:lnTo>
                  <a:cubicBezTo>
                    <a:pt x="8255" y="27692"/>
                    <a:pt x="17635" y="22012"/>
                    <a:pt x="17635" y="22012"/>
                  </a:cubicBezTo>
                  <a:lnTo>
                    <a:pt x="1940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5"/>
            <p:cNvSpPr/>
            <p:nvPr/>
          </p:nvSpPr>
          <p:spPr>
            <a:xfrm>
              <a:off x="1984763" y="3134050"/>
              <a:ext cx="514075" cy="575525"/>
            </a:xfrm>
            <a:custGeom>
              <a:avLst/>
              <a:gdLst/>
              <a:ahLst/>
              <a:cxnLst/>
              <a:rect l="l" t="t" r="r" b="b"/>
              <a:pathLst>
                <a:path w="20563" h="23021" extrusionOk="0">
                  <a:moveTo>
                    <a:pt x="11203" y="1"/>
                  </a:moveTo>
                  <a:cubicBezTo>
                    <a:pt x="7236" y="1"/>
                    <a:pt x="3329" y="3043"/>
                    <a:pt x="1816" y="7677"/>
                  </a:cubicBezTo>
                  <a:cubicBezTo>
                    <a:pt x="0" y="13236"/>
                    <a:pt x="1583" y="21237"/>
                    <a:pt x="6259" y="22763"/>
                  </a:cubicBezTo>
                  <a:cubicBezTo>
                    <a:pt x="6795" y="22938"/>
                    <a:pt x="7349" y="23020"/>
                    <a:pt x="7912" y="23020"/>
                  </a:cubicBezTo>
                  <a:cubicBezTo>
                    <a:pt x="12256" y="23020"/>
                    <a:pt x="17140" y="18126"/>
                    <a:pt x="18747" y="13205"/>
                  </a:cubicBezTo>
                  <a:cubicBezTo>
                    <a:pt x="20563" y="7647"/>
                    <a:pt x="18244" y="1901"/>
                    <a:pt x="13567" y="376"/>
                  </a:cubicBezTo>
                  <a:cubicBezTo>
                    <a:pt x="12789" y="122"/>
                    <a:pt x="11995" y="1"/>
                    <a:pt x="112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5"/>
            <p:cNvSpPr/>
            <p:nvPr/>
          </p:nvSpPr>
          <p:spPr>
            <a:xfrm>
              <a:off x="2017688" y="3286050"/>
              <a:ext cx="143275" cy="123050"/>
            </a:xfrm>
            <a:custGeom>
              <a:avLst/>
              <a:gdLst/>
              <a:ahLst/>
              <a:cxnLst/>
              <a:rect l="l" t="t" r="r" b="b"/>
              <a:pathLst>
                <a:path w="5731" h="4922" extrusionOk="0">
                  <a:moveTo>
                    <a:pt x="708" y="1"/>
                  </a:moveTo>
                  <a:lnTo>
                    <a:pt x="1" y="2164"/>
                  </a:lnTo>
                  <a:lnTo>
                    <a:pt x="4305" y="4922"/>
                  </a:lnTo>
                  <a:lnTo>
                    <a:pt x="5730" y="2471"/>
                  </a:lnTo>
                  <a:lnTo>
                    <a:pt x="70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5"/>
            <p:cNvSpPr/>
            <p:nvPr/>
          </p:nvSpPr>
          <p:spPr>
            <a:xfrm>
              <a:off x="2043263" y="3489350"/>
              <a:ext cx="52725" cy="37325"/>
            </a:xfrm>
            <a:custGeom>
              <a:avLst/>
              <a:gdLst/>
              <a:ahLst/>
              <a:cxnLst/>
              <a:rect l="l" t="t" r="r" b="b"/>
              <a:pathLst>
                <a:path w="2109" h="1493" extrusionOk="0">
                  <a:moveTo>
                    <a:pt x="1042" y="1"/>
                  </a:moveTo>
                  <a:cubicBezTo>
                    <a:pt x="302" y="1"/>
                    <a:pt x="0" y="1183"/>
                    <a:pt x="823" y="1452"/>
                  </a:cubicBezTo>
                  <a:cubicBezTo>
                    <a:pt x="909" y="1480"/>
                    <a:pt x="990" y="1492"/>
                    <a:pt x="1067" y="1492"/>
                  </a:cubicBezTo>
                  <a:cubicBezTo>
                    <a:pt x="1806" y="1492"/>
                    <a:pt x="2108" y="311"/>
                    <a:pt x="1285" y="41"/>
                  </a:cubicBezTo>
                  <a:cubicBezTo>
                    <a:pt x="1200" y="13"/>
                    <a:pt x="1118" y="1"/>
                    <a:pt x="104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5"/>
            <p:cNvSpPr/>
            <p:nvPr/>
          </p:nvSpPr>
          <p:spPr>
            <a:xfrm>
              <a:off x="2168588" y="2417475"/>
              <a:ext cx="633775" cy="864125"/>
            </a:xfrm>
            <a:custGeom>
              <a:avLst/>
              <a:gdLst/>
              <a:ahLst/>
              <a:cxnLst/>
              <a:rect l="l" t="t" r="r" b="b"/>
              <a:pathLst>
                <a:path w="25351" h="34565" extrusionOk="0">
                  <a:moveTo>
                    <a:pt x="24226" y="1"/>
                  </a:moveTo>
                  <a:cubicBezTo>
                    <a:pt x="24122" y="1"/>
                    <a:pt x="24016" y="16"/>
                    <a:pt x="23910" y="48"/>
                  </a:cubicBezTo>
                  <a:cubicBezTo>
                    <a:pt x="23681" y="115"/>
                    <a:pt x="23481" y="257"/>
                    <a:pt x="23339" y="450"/>
                  </a:cubicBezTo>
                  <a:lnTo>
                    <a:pt x="631" y="31483"/>
                  </a:lnTo>
                  <a:cubicBezTo>
                    <a:pt x="0" y="32347"/>
                    <a:pt x="188" y="33561"/>
                    <a:pt x="1053" y="34193"/>
                  </a:cubicBezTo>
                  <a:cubicBezTo>
                    <a:pt x="1398" y="34444"/>
                    <a:pt x="1797" y="34564"/>
                    <a:pt x="2192" y="34564"/>
                  </a:cubicBezTo>
                  <a:cubicBezTo>
                    <a:pt x="2818" y="34564"/>
                    <a:pt x="3433" y="34263"/>
                    <a:pt x="3807" y="33701"/>
                  </a:cubicBezTo>
                  <a:lnTo>
                    <a:pt x="25351" y="1352"/>
                  </a:lnTo>
                  <a:lnTo>
                    <a:pt x="25312" y="980"/>
                  </a:lnTo>
                  <a:cubicBezTo>
                    <a:pt x="25252" y="409"/>
                    <a:pt x="24768" y="1"/>
                    <a:pt x="2422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5"/>
            <p:cNvSpPr/>
            <p:nvPr/>
          </p:nvSpPr>
          <p:spPr>
            <a:xfrm>
              <a:off x="2168188" y="3231025"/>
              <a:ext cx="272750" cy="426175"/>
            </a:xfrm>
            <a:custGeom>
              <a:avLst/>
              <a:gdLst/>
              <a:ahLst/>
              <a:cxnLst/>
              <a:rect l="l" t="t" r="r" b="b"/>
              <a:pathLst>
                <a:path w="10910" h="17047" extrusionOk="0">
                  <a:moveTo>
                    <a:pt x="7814" y="0"/>
                  </a:moveTo>
                  <a:cubicBezTo>
                    <a:pt x="7783" y="0"/>
                    <a:pt x="7752" y="1"/>
                    <a:pt x="7721" y="3"/>
                  </a:cubicBezTo>
                  <a:cubicBezTo>
                    <a:pt x="5996" y="106"/>
                    <a:pt x="4455" y="2920"/>
                    <a:pt x="3694" y="4191"/>
                  </a:cubicBezTo>
                  <a:cubicBezTo>
                    <a:pt x="1703" y="7519"/>
                    <a:pt x="1" y="11331"/>
                    <a:pt x="621" y="15158"/>
                  </a:cubicBezTo>
                  <a:cubicBezTo>
                    <a:pt x="733" y="15853"/>
                    <a:pt x="989" y="16621"/>
                    <a:pt x="1626" y="16922"/>
                  </a:cubicBezTo>
                  <a:cubicBezTo>
                    <a:pt x="1813" y="17010"/>
                    <a:pt x="2012" y="17047"/>
                    <a:pt x="2214" y="17047"/>
                  </a:cubicBezTo>
                  <a:cubicBezTo>
                    <a:pt x="2670" y="17047"/>
                    <a:pt x="3145" y="16858"/>
                    <a:pt x="3561" y="16643"/>
                  </a:cubicBezTo>
                  <a:cubicBezTo>
                    <a:pt x="6780" y="14980"/>
                    <a:pt x="9037" y="11800"/>
                    <a:pt x="10149" y="8353"/>
                  </a:cubicBezTo>
                  <a:cubicBezTo>
                    <a:pt x="10624" y="6877"/>
                    <a:pt x="10910" y="5307"/>
                    <a:pt x="10661" y="3777"/>
                  </a:cubicBezTo>
                  <a:cubicBezTo>
                    <a:pt x="10453" y="2484"/>
                    <a:pt x="9438" y="0"/>
                    <a:pt x="78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5"/>
            <p:cNvSpPr/>
            <p:nvPr/>
          </p:nvSpPr>
          <p:spPr>
            <a:xfrm>
              <a:off x="2244713" y="3319575"/>
              <a:ext cx="166300" cy="262000"/>
            </a:xfrm>
            <a:custGeom>
              <a:avLst/>
              <a:gdLst/>
              <a:ahLst/>
              <a:cxnLst/>
              <a:rect l="l" t="t" r="r" b="b"/>
              <a:pathLst>
                <a:path w="6652" h="10480" extrusionOk="0">
                  <a:moveTo>
                    <a:pt x="4923" y="0"/>
                  </a:moveTo>
                  <a:cubicBezTo>
                    <a:pt x="4568" y="0"/>
                    <a:pt x="4200" y="153"/>
                    <a:pt x="3873" y="433"/>
                  </a:cubicBezTo>
                  <a:cubicBezTo>
                    <a:pt x="1916" y="2110"/>
                    <a:pt x="882" y="5784"/>
                    <a:pt x="233" y="8168"/>
                  </a:cubicBezTo>
                  <a:cubicBezTo>
                    <a:pt x="114" y="8610"/>
                    <a:pt x="1" y="9070"/>
                    <a:pt x="82" y="9520"/>
                  </a:cubicBezTo>
                  <a:cubicBezTo>
                    <a:pt x="165" y="9971"/>
                    <a:pt x="492" y="10408"/>
                    <a:pt x="945" y="10471"/>
                  </a:cubicBezTo>
                  <a:cubicBezTo>
                    <a:pt x="985" y="10477"/>
                    <a:pt x="1024" y="10479"/>
                    <a:pt x="1064" y="10479"/>
                  </a:cubicBezTo>
                  <a:cubicBezTo>
                    <a:pt x="1344" y="10479"/>
                    <a:pt x="1617" y="10350"/>
                    <a:pt x="1862" y="10205"/>
                  </a:cubicBezTo>
                  <a:cubicBezTo>
                    <a:pt x="3916" y="8992"/>
                    <a:pt x="5063" y="6686"/>
                    <a:pt x="5783" y="4412"/>
                  </a:cubicBezTo>
                  <a:cubicBezTo>
                    <a:pt x="6111" y="3376"/>
                    <a:pt x="6651" y="1731"/>
                    <a:pt x="6038" y="702"/>
                  </a:cubicBezTo>
                  <a:cubicBezTo>
                    <a:pt x="5749" y="219"/>
                    <a:pt x="5346" y="0"/>
                    <a:pt x="492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5"/>
            <p:cNvSpPr/>
            <p:nvPr/>
          </p:nvSpPr>
          <p:spPr>
            <a:xfrm>
              <a:off x="2334663" y="3359550"/>
              <a:ext cx="47275" cy="42950"/>
            </a:xfrm>
            <a:custGeom>
              <a:avLst/>
              <a:gdLst/>
              <a:ahLst/>
              <a:cxnLst/>
              <a:rect l="l" t="t" r="r" b="b"/>
              <a:pathLst>
                <a:path w="1891" h="1718" extrusionOk="0">
                  <a:moveTo>
                    <a:pt x="960" y="0"/>
                  </a:moveTo>
                  <a:cubicBezTo>
                    <a:pt x="595" y="0"/>
                    <a:pt x="226" y="228"/>
                    <a:pt x="125" y="591"/>
                  </a:cubicBezTo>
                  <a:cubicBezTo>
                    <a:pt x="1" y="1042"/>
                    <a:pt x="218" y="1528"/>
                    <a:pt x="677" y="1678"/>
                  </a:cubicBezTo>
                  <a:cubicBezTo>
                    <a:pt x="759" y="1705"/>
                    <a:pt x="845" y="1718"/>
                    <a:pt x="932" y="1718"/>
                  </a:cubicBezTo>
                  <a:cubicBezTo>
                    <a:pt x="1296" y="1718"/>
                    <a:pt x="1665" y="1489"/>
                    <a:pt x="1764" y="1126"/>
                  </a:cubicBezTo>
                  <a:cubicBezTo>
                    <a:pt x="1890" y="677"/>
                    <a:pt x="1673" y="189"/>
                    <a:pt x="1212" y="39"/>
                  </a:cubicBezTo>
                  <a:cubicBezTo>
                    <a:pt x="1131" y="13"/>
                    <a:pt x="1045" y="0"/>
                    <a:pt x="96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5"/>
            <p:cNvSpPr/>
            <p:nvPr/>
          </p:nvSpPr>
          <p:spPr>
            <a:xfrm>
              <a:off x="2319513" y="3438625"/>
              <a:ext cx="26800" cy="24475"/>
            </a:xfrm>
            <a:custGeom>
              <a:avLst/>
              <a:gdLst/>
              <a:ahLst/>
              <a:cxnLst/>
              <a:rect l="l" t="t" r="r" b="b"/>
              <a:pathLst>
                <a:path w="1072" h="979" extrusionOk="0">
                  <a:moveTo>
                    <a:pt x="531" y="1"/>
                  </a:moveTo>
                  <a:cubicBezTo>
                    <a:pt x="417" y="1"/>
                    <a:pt x="302" y="40"/>
                    <a:pt x="209" y="122"/>
                  </a:cubicBezTo>
                  <a:cubicBezTo>
                    <a:pt x="6" y="302"/>
                    <a:pt x="0" y="610"/>
                    <a:pt x="167" y="816"/>
                  </a:cubicBezTo>
                  <a:cubicBezTo>
                    <a:pt x="260" y="929"/>
                    <a:pt x="382" y="978"/>
                    <a:pt x="506" y="978"/>
                  </a:cubicBezTo>
                  <a:cubicBezTo>
                    <a:pt x="670" y="978"/>
                    <a:pt x="838" y="893"/>
                    <a:pt x="946" y="760"/>
                  </a:cubicBezTo>
                  <a:cubicBezTo>
                    <a:pt x="1072" y="607"/>
                    <a:pt x="1043" y="366"/>
                    <a:pt x="938" y="215"/>
                  </a:cubicBezTo>
                  <a:cubicBezTo>
                    <a:pt x="843" y="75"/>
                    <a:pt x="688" y="1"/>
                    <a:pt x="5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5"/>
            <p:cNvSpPr/>
            <p:nvPr/>
          </p:nvSpPr>
          <p:spPr>
            <a:xfrm>
              <a:off x="2270588" y="3484500"/>
              <a:ext cx="58025" cy="41050"/>
            </a:xfrm>
            <a:custGeom>
              <a:avLst/>
              <a:gdLst/>
              <a:ahLst/>
              <a:cxnLst/>
              <a:rect l="l" t="t" r="r" b="b"/>
              <a:pathLst>
                <a:path w="2321" h="1642" extrusionOk="0">
                  <a:moveTo>
                    <a:pt x="1145" y="0"/>
                  </a:moveTo>
                  <a:cubicBezTo>
                    <a:pt x="331" y="0"/>
                    <a:pt x="0" y="1300"/>
                    <a:pt x="907" y="1597"/>
                  </a:cubicBezTo>
                  <a:cubicBezTo>
                    <a:pt x="1001" y="1628"/>
                    <a:pt x="1090" y="1641"/>
                    <a:pt x="1174" y="1641"/>
                  </a:cubicBezTo>
                  <a:cubicBezTo>
                    <a:pt x="1988" y="1641"/>
                    <a:pt x="2321" y="340"/>
                    <a:pt x="1413" y="45"/>
                  </a:cubicBezTo>
                  <a:cubicBezTo>
                    <a:pt x="1319" y="14"/>
                    <a:pt x="1229" y="0"/>
                    <a:pt x="114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5"/>
            <p:cNvSpPr/>
            <p:nvPr/>
          </p:nvSpPr>
          <p:spPr>
            <a:xfrm>
              <a:off x="2072263" y="3603325"/>
              <a:ext cx="97025" cy="82275"/>
            </a:xfrm>
            <a:custGeom>
              <a:avLst/>
              <a:gdLst/>
              <a:ahLst/>
              <a:cxnLst/>
              <a:rect l="l" t="t" r="r" b="b"/>
              <a:pathLst>
                <a:path w="3881" h="3291" extrusionOk="0">
                  <a:moveTo>
                    <a:pt x="103" y="1"/>
                  </a:moveTo>
                  <a:cubicBezTo>
                    <a:pt x="51" y="1"/>
                    <a:pt x="0" y="68"/>
                    <a:pt x="21" y="127"/>
                  </a:cubicBezTo>
                  <a:cubicBezTo>
                    <a:pt x="386" y="1130"/>
                    <a:pt x="713" y="1788"/>
                    <a:pt x="1572" y="2462"/>
                  </a:cubicBezTo>
                  <a:cubicBezTo>
                    <a:pt x="1980" y="2781"/>
                    <a:pt x="2642" y="3290"/>
                    <a:pt x="3224" y="3290"/>
                  </a:cubicBezTo>
                  <a:cubicBezTo>
                    <a:pt x="3414" y="3290"/>
                    <a:pt x="3596" y="3236"/>
                    <a:pt x="3757" y="3103"/>
                  </a:cubicBezTo>
                  <a:cubicBezTo>
                    <a:pt x="3875" y="3004"/>
                    <a:pt x="3880" y="2852"/>
                    <a:pt x="3830" y="2723"/>
                  </a:cubicBezTo>
                  <a:cubicBezTo>
                    <a:pt x="3590" y="2101"/>
                    <a:pt x="2599" y="2033"/>
                    <a:pt x="2067" y="1715"/>
                  </a:cubicBezTo>
                  <a:cubicBezTo>
                    <a:pt x="1400" y="1312"/>
                    <a:pt x="597" y="672"/>
                    <a:pt x="160" y="34"/>
                  </a:cubicBezTo>
                  <a:cubicBezTo>
                    <a:pt x="143" y="10"/>
                    <a:pt x="123" y="1"/>
                    <a:pt x="103" y="1"/>
                  </a:cubicBezTo>
                  <a:close/>
                </a:path>
              </a:pathLst>
            </a:custGeom>
            <a:solidFill>
              <a:srgbClr val="245A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5"/>
            <p:cNvSpPr/>
            <p:nvPr/>
          </p:nvSpPr>
          <p:spPr>
            <a:xfrm>
              <a:off x="753913" y="2583100"/>
              <a:ext cx="538625" cy="473225"/>
            </a:xfrm>
            <a:custGeom>
              <a:avLst/>
              <a:gdLst/>
              <a:ahLst/>
              <a:cxnLst/>
              <a:rect l="l" t="t" r="r" b="b"/>
              <a:pathLst>
                <a:path w="21545" h="18929" extrusionOk="0">
                  <a:moveTo>
                    <a:pt x="13506" y="1"/>
                  </a:moveTo>
                  <a:cubicBezTo>
                    <a:pt x="12791" y="1"/>
                    <a:pt x="12037" y="115"/>
                    <a:pt x="11253" y="362"/>
                  </a:cubicBezTo>
                  <a:cubicBezTo>
                    <a:pt x="6477" y="1866"/>
                    <a:pt x="0" y="9380"/>
                    <a:pt x="1727" y="14550"/>
                  </a:cubicBezTo>
                  <a:cubicBezTo>
                    <a:pt x="2522" y="16929"/>
                    <a:pt x="4960" y="18485"/>
                    <a:pt x="7446" y="18837"/>
                  </a:cubicBezTo>
                  <a:cubicBezTo>
                    <a:pt x="7879" y="18899"/>
                    <a:pt x="8316" y="18929"/>
                    <a:pt x="8752" y="18929"/>
                  </a:cubicBezTo>
                  <a:cubicBezTo>
                    <a:pt x="11011" y="18929"/>
                    <a:pt x="13265" y="18127"/>
                    <a:pt x="15092" y="16783"/>
                  </a:cubicBezTo>
                  <a:cubicBezTo>
                    <a:pt x="17271" y="15180"/>
                    <a:pt x="18861" y="12845"/>
                    <a:pt x="19788" y="10304"/>
                  </a:cubicBezTo>
                  <a:cubicBezTo>
                    <a:pt x="21545" y="5495"/>
                    <a:pt x="18464" y="1"/>
                    <a:pt x="1350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5"/>
            <p:cNvSpPr/>
            <p:nvPr/>
          </p:nvSpPr>
          <p:spPr>
            <a:xfrm>
              <a:off x="798313" y="2678600"/>
              <a:ext cx="337550" cy="328900"/>
            </a:xfrm>
            <a:custGeom>
              <a:avLst/>
              <a:gdLst/>
              <a:ahLst/>
              <a:cxnLst/>
              <a:rect l="l" t="t" r="r" b="b"/>
              <a:pathLst>
                <a:path w="13502" h="13156" extrusionOk="0">
                  <a:moveTo>
                    <a:pt x="8427" y="0"/>
                  </a:moveTo>
                  <a:cubicBezTo>
                    <a:pt x="7705" y="0"/>
                    <a:pt x="6943" y="188"/>
                    <a:pt x="6173" y="608"/>
                  </a:cubicBezTo>
                  <a:cubicBezTo>
                    <a:pt x="3257" y="2204"/>
                    <a:pt x="1" y="7941"/>
                    <a:pt x="1792" y="11088"/>
                  </a:cubicBezTo>
                  <a:cubicBezTo>
                    <a:pt x="2572" y="12455"/>
                    <a:pt x="4210" y="13155"/>
                    <a:pt x="5791" y="13155"/>
                  </a:cubicBezTo>
                  <a:cubicBezTo>
                    <a:pt x="5885" y="13155"/>
                    <a:pt x="5979" y="13153"/>
                    <a:pt x="6073" y="13148"/>
                  </a:cubicBezTo>
                  <a:cubicBezTo>
                    <a:pt x="7870" y="13050"/>
                    <a:pt x="9580" y="12149"/>
                    <a:pt x="10794" y="10823"/>
                  </a:cubicBezTo>
                  <a:cubicBezTo>
                    <a:pt x="12009" y="9496"/>
                    <a:pt x="12745" y="7770"/>
                    <a:pt x="13023" y="5992"/>
                  </a:cubicBezTo>
                  <a:cubicBezTo>
                    <a:pt x="13501" y="2922"/>
                    <a:pt x="11278" y="0"/>
                    <a:pt x="8427" y="0"/>
                  </a:cubicBezTo>
                  <a:close/>
                </a:path>
              </a:pathLst>
            </a:custGeom>
            <a:solidFill>
              <a:srgbClr val="245A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5"/>
            <p:cNvSpPr/>
            <p:nvPr/>
          </p:nvSpPr>
          <p:spPr>
            <a:xfrm>
              <a:off x="853363" y="2764700"/>
              <a:ext cx="145025" cy="141375"/>
            </a:xfrm>
            <a:custGeom>
              <a:avLst/>
              <a:gdLst/>
              <a:ahLst/>
              <a:cxnLst/>
              <a:rect l="l" t="t" r="r" b="b"/>
              <a:pathLst>
                <a:path w="5801" h="5655" extrusionOk="0">
                  <a:moveTo>
                    <a:pt x="3622" y="1"/>
                  </a:moveTo>
                  <a:cubicBezTo>
                    <a:pt x="3312" y="1"/>
                    <a:pt x="2984" y="81"/>
                    <a:pt x="2654" y="262"/>
                  </a:cubicBezTo>
                  <a:cubicBezTo>
                    <a:pt x="1398" y="949"/>
                    <a:pt x="0" y="3412"/>
                    <a:pt x="770" y="4766"/>
                  </a:cubicBezTo>
                  <a:cubicBezTo>
                    <a:pt x="1105" y="5354"/>
                    <a:pt x="1809" y="5654"/>
                    <a:pt x="2492" y="5654"/>
                  </a:cubicBezTo>
                  <a:cubicBezTo>
                    <a:pt x="2532" y="5654"/>
                    <a:pt x="2571" y="5653"/>
                    <a:pt x="2611" y="5651"/>
                  </a:cubicBezTo>
                  <a:cubicBezTo>
                    <a:pt x="3383" y="5610"/>
                    <a:pt x="4116" y="5222"/>
                    <a:pt x="4638" y="4651"/>
                  </a:cubicBezTo>
                  <a:cubicBezTo>
                    <a:pt x="5160" y="4082"/>
                    <a:pt x="5478" y="3341"/>
                    <a:pt x="5595" y="2575"/>
                  </a:cubicBezTo>
                  <a:cubicBezTo>
                    <a:pt x="5800" y="1256"/>
                    <a:pt x="4846" y="1"/>
                    <a:pt x="362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5"/>
            <p:cNvSpPr/>
            <p:nvPr/>
          </p:nvSpPr>
          <p:spPr>
            <a:xfrm>
              <a:off x="555138" y="2044550"/>
              <a:ext cx="1476450" cy="1992025"/>
            </a:xfrm>
            <a:custGeom>
              <a:avLst/>
              <a:gdLst/>
              <a:ahLst/>
              <a:cxnLst/>
              <a:rect l="l" t="t" r="r" b="b"/>
              <a:pathLst>
                <a:path w="59058" h="79681" extrusionOk="0">
                  <a:moveTo>
                    <a:pt x="38060" y="1"/>
                  </a:moveTo>
                  <a:cubicBezTo>
                    <a:pt x="35295" y="1"/>
                    <a:pt x="32340" y="187"/>
                    <a:pt x="29828" y="774"/>
                  </a:cubicBezTo>
                  <a:cubicBezTo>
                    <a:pt x="32550" y="1963"/>
                    <a:pt x="34749" y="4522"/>
                    <a:pt x="36311" y="7156"/>
                  </a:cubicBezTo>
                  <a:cubicBezTo>
                    <a:pt x="39860" y="13148"/>
                    <a:pt x="41472" y="20268"/>
                    <a:pt x="40856" y="27207"/>
                  </a:cubicBezTo>
                  <a:cubicBezTo>
                    <a:pt x="40703" y="28912"/>
                    <a:pt x="40347" y="30748"/>
                    <a:pt x="39069" y="31892"/>
                  </a:cubicBezTo>
                  <a:cubicBezTo>
                    <a:pt x="38003" y="32849"/>
                    <a:pt x="36566" y="33100"/>
                    <a:pt x="35097" y="33100"/>
                  </a:cubicBezTo>
                  <a:cubicBezTo>
                    <a:pt x="34410" y="33100"/>
                    <a:pt x="33716" y="33045"/>
                    <a:pt x="33050" y="32982"/>
                  </a:cubicBezTo>
                  <a:lnTo>
                    <a:pt x="33050" y="32982"/>
                  </a:lnTo>
                  <a:cubicBezTo>
                    <a:pt x="34730" y="36019"/>
                    <a:pt x="32908" y="39907"/>
                    <a:pt x="30320" y="42219"/>
                  </a:cubicBezTo>
                  <a:cubicBezTo>
                    <a:pt x="25792" y="46269"/>
                    <a:pt x="19358" y="47406"/>
                    <a:pt x="13277" y="47406"/>
                  </a:cubicBezTo>
                  <a:cubicBezTo>
                    <a:pt x="13220" y="47406"/>
                    <a:pt x="13162" y="47406"/>
                    <a:pt x="13105" y="47406"/>
                  </a:cubicBezTo>
                  <a:lnTo>
                    <a:pt x="13105" y="47406"/>
                  </a:lnTo>
                  <a:cubicBezTo>
                    <a:pt x="15809" y="51466"/>
                    <a:pt x="13853" y="57308"/>
                    <a:pt x="10071" y="60385"/>
                  </a:cubicBezTo>
                  <a:cubicBezTo>
                    <a:pt x="7365" y="62588"/>
                    <a:pt x="4010" y="63708"/>
                    <a:pt x="548" y="64392"/>
                  </a:cubicBezTo>
                  <a:cubicBezTo>
                    <a:pt x="378" y="68412"/>
                    <a:pt x="213" y="72437"/>
                    <a:pt x="0" y="76343"/>
                  </a:cubicBezTo>
                  <a:cubicBezTo>
                    <a:pt x="1940" y="78178"/>
                    <a:pt x="4405" y="79460"/>
                    <a:pt x="7066" y="79680"/>
                  </a:cubicBezTo>
                  <a:cubicBezTo>
                    <a:pt x="12274" y="71166"/>
                    <a:pt x="20518" y="63498"/>
                    <a:pt x="28862" y="58025"/>
                  </a:cubicBezTo>
                  <a:cubicBezTo>
                    <a:pt x="32871" y="59225"/>
                    <a:pt x="38295" y="59846"/>
                    <a:pt x="42481" y="59889"/>
                  </a:cubicBezTo>
                  <a:cubicBezTo>
                    <a:pt x="42559" y="59890"/>
                    <a:pt x="42637" y="59890"/>
                    <a:pt x="42715" y="59890"/>
                  </a:cubicBezTo>
                  <a:cubicBezTo>
                    <a:pt x="46826" y="59890"/>
                    <a:pt x="51050" y="58775"/>
                    <a:pt x="54157" y="56087"/>
                  </a:cubicBezTo>
                  <a:cubicBezTo>
                    <a:pt x="57318" y="53346"/>
                    <a:pt x="59058" y="48789"/>
                    <a:pt x="57785" y="44803"/>
                  </a:cubicBezTo>
                  <a:cubicBezTo>
                    <a:pt x="57230" y="43077"/>
                    <a:pt x="56164" y="41548"/>
                    <a:pt x="54927" y="40221"/>
                  </a:cubicBezTo>
                  <a:cubicBezTo>
                    <a:pt x="52877" y="38018"/>
                    <a:pt x="50316" y="36294"/>
                    <a:pt x="47502" y="35222"/>
                  </a:cubicBezTo>
                  <a:cubicBezTo>
                    <a:pt x="49880" y="33722"/>
                    <a:pt x="52176" y="31320"/>
                    <a:pt x="54552" y="29816"/>
                  </a:cubicBezTo>
                  <a:cubicBezTo>
                    <a:pt x="53280" y="19359"/>
                    <a:pt x="48976" y="8334"/>
                    <a:pt x="42357" y="135"/>
                  </a:cubicBezTo>
                  <a:cubicBezTo>
                    <a:pt x="41053" y="57"/>
                    <a:pt x="39586" y="1"/>
                    <a:pt x="380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5"/>
            <p:cNvSpPr/>
            <p:nvPr/>
          </p:nvSpPr>
          <p:spPr>
            <a:xfrm>
              <a:off x="589063" y="3280975"/>
              <a:ext cx="130450" cy="107200"/>
            </a:xfrm>
            <a:custGeom>
              <a:avLst/>
              <a:gdLst/>
              <a:ahLst/>
              <a:cxnLst/>
              <a:rect l="l" t="t" r="r" b="b"/>
              <a:pathLst>
                <a:path w="5218" h="4288" extrusionOk="0">
                  <a:moveTo>
                    <a:pt x="1" y="0"/>
                  </a:moveTo>
                  <a:lnTo>
                    <a:pt x="428" y="790"/>
                  </a:lnTo>
                  <a:cubicBezTo>
                    <a:pt x="989" y="1515"/>
                    <a:pt x="1551" y="2242"/>
                    <a:pt x="2114" y="2966"/>
                  </a:cubicBezTo>
                  <a:cubicBezTo>
                    <a:pt x="2478" y="3437"/>
                    <a:pt x="2865" y="3924"/>
                    <a:pt x="3411" y="4166"/>
                  </a:cubicBezTo>
                  <a:cubicBezTo>
                    <a:pt x="3593" y="4246"/>
                    <a:pt x="3797" y="4287"/>
                    <a:pt x="3999" y="4287"/>
                  </a:cubicBezTo>
                  <a:cubicBezTo>
                    <a:pt x="4402" y="4287"/>
                    <a:pt x="4797" y="4123"/>
                    <a:pt x="4986" y="3774"/>
                  </a:cubicBezTo>
                  <a:cubicBezTo>
                    <a:pt x="5218" y="3344"/>
                    <a:pt x="5056" y="2783"/>
                    <a:pt x="4729" y="2418"/>
                  </a:cubicBezTo>
                  <a:cubicBezTo>
                    <a:pt x="4401" y="2053"/>
                    <a:pt x="3943" y="1839"/>
                    <a:pt x="3498" y="1634"/>
                  </a:cubicBezTo>
                  <a:cubicBezTo>
                    <a:pt x="2331" y="1093"/>
                    <a:pt x="1165" y="550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5"/>
            <p:cNvSpPr/>
            <p:nvPr/>
          </p:nvSpPr>
          <p:spPr>
            <a:xfrm>
              <a:off x="1796038" y="2713375"/>
              <a:ext cx="94475" cy="84300"/>
            </a:xfrm>
            <a:custGeom>
              <a:avLst/>
              <a:gdLst/>
              <a:ahLst/>
              <a:cxnLst/>
              <a:rect l="l" t="t" r="r" b="b"/>
              <a:pathLst>
                <a:path w="3779" h="3372" extrusionOk="0">
                  <a:moveTo>
                    <a:pt x="1887" y="1"/>
                  </a:moveTo>
                  <a:cubicBezTo>
                    <a:pt x="1178" y="1"/>
                    <a:pt x="519" y="453"/>
                    <a:pt x="288" y="1164"/>
                  </a:cubicBezTo>
                  <a:cubicBezTo>
                    <a:pt x="0" y="2048"/>
                    <a:pt x="481" y="2999"/>
                    <a:pt x="1367" y="3288"/>
                  </a:cubicBezTo>
                  <a:cubicBezTo>
                    <a:pt x="1540" y="3344"/>
                    <a:pt x="1716" y="3371"/>
                    <a:pt x="1889" y="3371"/>
                  </a:cubicBezTo>
                  <a:cubicBezTo>
                    <a:pt x="2599" y="3371"/>
                    <a:pt x="3259" y="2921"/>
                    <a:pt x="3491" y="2209"/>
                  </a:cubicBezTo>
                  <a:cubicBezTo>
                    <a:pt x="3778" y="1325"/>
                    <a:pt x="3295" y="374"/>
                    <a:pt x="2412" y="85"/>
                  </a:cubicBezTo>
                  <a:cubicBezTo>
                    <a:pt x="2238" y="28"/>
                    <a:pt x="2061" y="1"/>
                    <a:pt x="18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5"/>
            <p:cNvSpPr/>
            <p:nvPr/>
          </p:nvSpPr>
          <p:spPr>
            <a:xfrm>
              <a:off x="1816788" y="2731925"/>
              <a:ext cx="52975" cy="47250"/>
            </a:xfrm>
            <a:custGeom>
              <a:avLst/>
              <a:gdLst/>
              <a:ahLst/>
              <a:cxnLst/>
              <a:rect l="l" t="t" r="r" b="b"/>
              <a:pathLst>
                <a:path w="2119" h="1890" extrusionOk="0">
                  <a:moveTo>
                    <a:pt x="1059" y="0"/>
                  </a:moveTo>
                  <a:cubicBezTo>
                    <a:pt x="660" y="0"/>
                    <a:pt x="290" y="254"/>
                    <a:pt x="160" y="652"/>
                  </a:cubicBezTo>
                  <a:cubicBezTo>
                    <a:pt x="0" y="1147"/>
                    <a:pt x="269" y="1681"/>
                    <a:pt x="766" y="1842"/>
                  </a:cubicBezTo>
                  <a:cubicBezTo>
                    <a:pt x="863" y="1874"/>
                    <a:pt x="961" y="1889"/>
                    <a:pt x="1058" y="1889"/>
                  </a:cubicBezTo>
                  <a:cubicBezTo>
                    <a:pt x="1455" y="1889"/>
                    <a:pt x="1825" y="1636"/>
                    <a:pt x="1956" y="1239"/>
                  </a:cubicBezTo>
                  <a:cubicBezTo>
                    <a:pt x="2119" y="744"/>
                    <a:pt x="1848" y="210"/>
                    <a:pt x="1352" y="47"/>
                  </a:cubicBezTo>
                  <a:cubicBezTo>
                    <a:pt x="1255" y="15"/>
                    <a:pt x="1156" y="0"/>
                    <a:pt x="1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5"/>
            <p:cNvSpPr/>
            <p:nvPr/>
          </p:nvSpPr>
          <p:spPr>
            <a:xfrm>
              <a:off x="2081738" y="2806700"/>
              <a:ext cx="94525" cy="84250"/>
            </a:xfrm>
            <a:custGeom>
              <a:avLst/>
              <a:gdLst/>
              <a:ahLst/>
              <a:cxnLst/>
              <a:rect l="l" t="t" r="r" b="b"/>
              <a:pathLst>
                <a:path w="3781" h="3370" extrusionOk="0">
                  <a:moveTo>
                    <a:pt x="1891" y="1"/>
                  </a:moveTo>
                  <a:cubicBezTo>
                    <a:pt x="1181" y="1"/>
                    <a:pt x="521" y="452"/>
                    <a:pt x="290" y="1161"/>
                  </a:cubicBezTo>
                  <a:cubicBezTo>
                    <a:pt x="1" y="2047"/>
                    <a:pt x="483" y="2998"/>
                    <a:pt x="1369" y="3286"/>
                  </a:cubicBezTo>
                  <a:cubicBezTo>
                    <a:pt x="1542" y="3342"/>
                    <a:pt x="1718" y="3369"/>
                    <a:pt x="1891" y="3369"/>
                  </a:cubicBezTo>
                  <a:cubicBezTo>
                    <a:pt x="2601" y="3369"/>
                    <a:pt x="3261" y="2919"/>
                    <a:pt x="3493" y="2209"/>
                  </a:cubicBezTo>
                  <a:cubicBezTo>
                    <a:pt x="3780" y="1323"/>
                    <a:pt x="3297" y="373"/>
                    <a:pt x="2414" y="84"/>
                  </a:cubicBezTo>
                  <a:cubicBezTo>
                    <a:pt x="2240" y="28"/>
                    <a:pt x="2064" y="1"/>
                    <a:pt x="189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5"/>
            <p:cNvSpPr/>
            <p:nvPr/>
          </p:nvSpPr>
          <p:spPr>
            <a:xfrm>
              <a:off x="2102538" y="2825175"/>
              <a:ext cx="52975" cy="47250"/>
            </a:xfrm>
            <a:custGeom>
              <a:avLst/>
              <a:gdLst/>
              <a:ahLst/>
              <a:cxnLst/>
              <a:rect l="l" t="t" r="r" b="b"/>
              <a:pathLst>
                <a:path w="2119" h="1890" extrusionOk="0">
                  <a:moveTo>
                    <a:pt x="1058" y="1"/>
                  </a:moveTo>
                  <a:cubicBezTo>
                    <a:pt x="661" y="1"/>
                    <a:pt x="291" y="254"/>
                    <a:pt x="160" y="651"/>
                  </a:cubicBezTo>
                  <a:cubicBezTo>
                    <a:pt x="0" y="1149"/>
                    <a:pt x="269" y="1681"/>
                    <a:pt x="765" y="1843"/>
                  </a:cubicBezTo>
                  <a:cubicBezTo>
                    <a:pt x="862" y="1874"/>
                    <a:pt x="961" y="1889"/>
                    <a:pt x="1057" y="1889"/>
                  </a:cubicBezTo>
                  <a:cubicBezTo>
                    <a:pt x="1454" y="1889"/>
                    <a:pt x="1824" y="1637"/>
                    <a:pt x="1956" y="1238"/>
                  </a:cubicBezTo>
                  <a:cubicBezTo>
                    <a:pt x="2119" y="743"/>
                    <a:pt x="1847" y="211"/>
                    <a:pt x="1350" y="48"/>
                  </a:cubicBezTo>
                  <a:cubicBezTo>
                    <a:pt x="1253" y="16"/>
                    <a:pt x="1155" y="1"/>
                    <a:pt x="10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5"/>
            <p:cNvSpPr/>
            <p:nvPr/>
          </p:nvSpPr>
          <p:spPr>
            <a:xfrm>
              <a:off x="1990238" y="2285925"/>
              <a:ext cx="94500" cy="84275"/>
            </a:xfrm>
            <a:custGeom>
              <a:avLst/>
              <a:gdLst/>
              <a:ahLst/>
              <a:cxnLst/>
              <a:rect l="l" t="t" r="r" b="b"/>
              <a:pathLst>
                <a:path w="3780" h="3371" extrusionOk="0">
                  <a:moveTo>
                    <a:pt x="1889" y="1"/>
                  </a:moveTo>
                  <a:cubicBezTo>
                    <a:pt x="1179" y="1"/>
                    <a:pt x="519" y="451"/>
                    <a:pt x="288" y="1163"/>
                  </a:cubicBezTo>
                  <a:cubicBezTo>
                    <a:pt x="0" y="2048"/>
                    <a:pt x="481" y="2999"/>
                    <a:pt x="1366" y="3287"/>
                  </a:cubicBezTo>
                  <a:cubicBezTo>
                    <a:pt x="1540" y="3343"/>
                    <a:pt x="1715" y="3370"/>
                    <a:pt x="1888" y="3370"/>
                  </a:cubicBezTo>
                  <a:cubicBezTo>
                    <a:pt x="2598" y="3370"/>
                    <a:pt x="3258" y="2919"/>
                    <a:pt x="3491" y="2208"/>
                  </a:cubicBezTo>
                  <a:cubicBezTo>
                    <a:pt x="3780" y="1324"/>
                    <a:pt x="3298" y="374"/>
                    <a:pt x="2412" y="84"/>
                  </a:cubicBezTo>
                  <a:cubicBezTo>
                    <a:pt x="2238" y="28"/>
                    <a:pt x="2062" y="1"/>
                    <a:pt x="188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5"/>
            <p:cNvSpPr/>
            <p:nvPr/>
          </p:nvSpPr>
          <p:spPr>
            <a:xfrm>
              <a:off x="2011013" y="2304450"/>
              <a:ext cx="52950" cy="47225"/>
            </a:xfrm>
            <a:custGeom>
              <a:avLst/>
              <a:gdLst/>
              <a:ahLst/>
              <a:cxnLst/>
              <a:rect l="l" t="t" r="r" b="b"/>
              <a:pathLst>
                <a:path w="2118" h="1889" extrusionOk="0">
                  <a:moveTo>
                    <a:pt x="1059" y="0"/>
                  </a:moveTo>
                  <a:cubicBezTo>
                    <a:pt x="662" y="0"/>
                    <a:pt x="290" y="253"/>
                    <a:pt x="161" y="651"/>
                  </a:cubicBezTo>
                  <a:cubicBezTo>
                    <a:pt x="0" y="1146"/>
                    <a:pt x="271" y="1679"/>
                    <a:pt x="766" y="1842"/>
                  </a:cubicBezTo>
                  <a:cubicBezTo>
                    <a:pt x="862" y="1873"/>
                    <a:pt x="960" y="1888"/>
                    <a:pt x="1057" y="1888"/>
                  </a:cubicBezTo>
                  <a:cubicBezTo>
                    <a:pt x="1455" y="1888"/>
                    <a:pt x="1826" y="1635"/>
                    <a:pt x="1956" y="1237"/>
                  </a:cubicBezTo>
                  <a:cubicBezTo>
                    <a:pt x="2118" y="742"/>
                    <a:pt x="1847" y="209"/>
                    <a:pt x="1352" y="47"/>
                  </a:cubicBezTo>
                  <a:cubicBezTo>
                    <a:pt x="1255" y="15"/>
                    <a:pt x="1156" y="0"/>
                    <a:pt x="1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5"/>
            <p:cNvSpPr/>
            <p:nvPr/>
          </p:nvSpPr>
          <p:spPr>
            <a:xfrm>
              <a:off x="1532613" y="2067425"/>
              <a:ext cx="94500" cy="84250"/>
            </a:xfrm>
            <a:custGeom>
              <a:avLst/>
              <a:gdLst/>
              <a:ahLst/>
              <a:cxnLst/>
              <a:rect l="l" t="t" r="r" b="b"/>
              <a:pathLst>
                <a:path w="3780" h="3370" extrusionOk="0">
                  <a:moveTo>
                    <a:pt x="1890" y="0"/>
                  </a:moveTo>
                  <a:cubicBezTo>
                    <a:pt x="1180" y="0"/>
                    <a:pt x="520" y="451"/>
                    <a:pt x="289" y="1162"/>
                  </a:cubicBezTo>
                  <a:cubicBezTo>
                    <a:pt x="0" y="2048"/>
                    <a:pt x="482" y="2999"/>
                    <a:pt x="1366" y="3287"/>
                  </a:cubicBezTo>
                  <a:cubicBezTo>
                    <a:pt x="1540" y="3343"/>
                    <a:pt x="1716" y="3370"/>
                    <a:pt x="1889" y="3370"/>
                  </a:cubicBezTo>
                  <a:cubicBezTo>
                    <a:pt x="2599" y="3370"/>
                    <a:pt x="3260" y="2919"/>
                    <a:pt x="3492" y="2208"/>
                  </a:cubicBezTo>
                  <a:cubicBezTo>
                    <a:pt x="3780" y="1325"/>
                    <a:pt x="3299" y="374"/>
                    <a:pt x="2414" y="84"/>
                  </a:cubicBezTo>
                  <a:cubicBezTo>
                    <a:pt x="2240" y="27"/>
                    <a:pt x="2063" y="0"/>
                    <a:pt x="189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5"/>
            <p:cNvSpPr/>
            <p:nvPr/>
          </p:nvSpPr>
          <p:spPr>
            <a:xfrm>
              <a:off x="1553413" y="2085975"/>
              <a:ext cx="52950" cy="47250"/>
            </a:xfrm>
            <a:custGeom>
              <a:avLst/>
              <a:gdLst/>
              <a:ahLst/>
              <a:cxnLst/>
              <a:rect l="l" t="t" r="r" b="b"/>
              <a:pathLst>
                <a:path w="2118" h="1890" extrusionOk="0">
                  <a:moveTo>
                    <a:pt x="1060" y="0"/>
                  </a:moveTo>
                  <a:cubicBezTo>
                    <a:pt x="662" y="0"/>
                    <a:pt x="292" y="253"/>
                    <a:pt x="161" y="651"/>
                  </a:cubicBezTo>
                  <a:cubicBezTo>
                    <a:pt x="1" y="1147"/>
                    <a:pt x="271" y="1679"/>
                    <a:pt x="766" y="1842"/>
                  </a:cubicBezTo>
                  <a:cubicBezTo>
                    <a:pt x="864" y="1874"/>
                    <a:pt x="963" y="1890"/>
                    <a:pt x="1060" y="1890"/>
                  </a:cubicBezTo>
                  <a:cubicBezTo>
                    <a:pt x="1457" y="1890"/>
                    <a:pt x="1827" y="1636"/>
                    <a:pt x="1956" y="1237"/>
                  </a:cubicBezTo>
                  <a:cubicBezTo>
                    <a:pt x="2118" y="741"/>
                    <a:pt x="1848" y="207"/>
                    <a:pt x="1353" y="47"/>
                  </a:cubicBezTo>
                  <a:cubicBezTo>
                    <a:pt x="1255" y="15"/>
                    <a:pt x="1157" y="0"/>
                    <a:pt x="10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5"/>
            <p:cNvSpPr/>
            <p:nvPr/>
          </p:nvSpPr>
          <p:spPr>
            <a:xfrm>
              <a:off x="633213" y="3885425"/>
              <a:ext cx="94475" cy="84275"/>
            </a:xfrm>
            <a:custGeom>
              <a:avLst/>
              <a:gdLst/>
              <a:ahLst/>
              <a:cxnLst/>
              <a:rect l="l" t="t" r="r" b="b"/>
              <a:pathLst>
                <a:path w="3779" h="3371" extrusionOk="0">
                  <a:moveTo>
                    <a:pt x="1888" y="1"/>
                  </a:moveTo>
                  <a:cubicBezTo>
                    <a:pt x="1179" y="1"/>
                    <a:pt x="519" y="451"/>
                    <a:pt x="288" y="1163"/>
                  </a:cubicBezTo>
                  <a:cubicBezTo>
                    <a:pt x="0" y="2048"/>
                    <a:pt x="482" y="3000"/>
                    <a:pt x="1366" y="3287"/>
                  </a:cubicBezTo>
                  <a:cubicBezTo>
                    <a:pt x="1540" y="3343"/>
                    <a:pt x="1716" y="3370"/>
                    <a:pt x="1889" y="3370"/>
                  </a:cubicBezTo>
                  <a:cubicBezTo>
                    <a:pt x="2598" y="3370"/>
                    <a:pt x="3258" y="2920"/>
                    <a:pt x="3490" y="2208"/>
                  </a:cubicBezTo>
                  <a:cubicBezTo>
                    <a:pt x="3778" y="1324"/>
                    <a:pt x="3294" y="375"/>
                    <a:pt x="2412" y="84"/>
                  </a:cubicBezTo>
                  <a:cubicBezTo>
                    <a:pt x="2238" y="28"/>
                    <a:pt x="2062" y="1"/>
                    <a:pt x="188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5"/>
            <p:cNvSpPr/>
            <p:nvPr/>
          </p:nvSpPr>
          <p:spPr>
            <a:xfrm>
              <a:off x="653863" y="3903950"/>
              <a:ext cx="53075" cy="47225"/>
            </a:xfrm>
            <a:custGeom>
              <a:avLst/>
              <a:gdLst/>
              <a:ahLst/>
              <a:cxnLst/>
              <a:rect l="l" t="t" r="r" b="b"/>
              <a:pathLst>
                <a:path w="2123" h="1889" extrusionOk="0">
                  <a:moveTo>
                    <a:pt x="1062" y="0"/>
                  </a:moveTo>
                  <a:cubicBezTo>
                    <a:pt x="664" y="0"/>
                    <a:pt x="295" y="253"/>
                    <a:pt x="164" y="651"/>
                  </a:cubicBezTo>
                  <a:cubicBezTo>
                    <a:pt x="1" y="1146"/>
                    <a:pt x="273" y="1679"/>
                    <a:pt x="769" y="1842"/>
                  </a:cubicBezTo>
                  <a:cubicBezTo>
                    <a:pt x="866" y="1874"/>
                    <a:pt x="964" y="1889"/>
                    <a:pt x="1061" y="1889"/>
                  </a:cubicBezTo>
                  <a:cubicBezTo>
                    <a:pt x="1458" y="1889"/>
                    <a:pt x="1828" y="1635"/>
                    <a:pt x="1959" y="1237"/>
                  </a:cubicBezTo>
                  <a:cubicBezTo>
                    <a:pt x="2122" y="742"/>
                    <a:pt x="1851" y="209"/>
                    <a:pt x="1356" y="47"/>
                  </a:cubicBezTo>
                  <a:cubicBezTo>
                    <a:pt x="1258" y="15"/>
                    <a:pt x="1159" y="0"/>
                    <a:pt x="10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5"/>
            <p:cNvSpPr/>
            <p:nvPr/>
          </p:nvSpPr>
          <p:spPr>
            <a:xfrm>
              <a:off x="891488" y="2338175"/>
              <a:ext cx="353350" cy="161300"/>
            </a:xfrm>
            <a:custGeom>
              <a:avLst/>
              <a:gdLst/>
              <a:ahLst/>
              <a:cxnLst/>
              <a:rect l="l" t="t" r="r" b="b"/>
              <a:pathLst>
                <a:path w="14134" h="6452" extrusionOk="0">
                  <a:moveTo>
                    <a:pt x="5501" y="0"/>
                  </a:moveTo>
                  <a:cubicBezTo>
                    <a:pt x="3530" y="0"/>
                    <a:pt x="1601" y="214"/>
                    <a:pt x="0" y="666"/>
                  </a:cubicBezTo>
                  <a:cubicBezTo>
                    <a:pt x="836" y="2546"/>
                    <a:pt x="2060" y="4313"/>
                    <a:pt x="2923" y="6212"/>
                  </a:cubicBezTo>
                  <a:cubicBezTo>
                    <a:pt x="6659" y="6291"/>
                    <a:pt x="10397" y="6373"/>
                    <a:pt x="14134" y="6451"/>
                  </a:cubicBezTo>
                  <a:cubicBezTo>
                    <a:pt x="14054" y="4896"/>
                    <a:pt x="13878" y="3349"/>
                    <a:pt x="13606" y="1816"/>
                  </a:cubicBezTo>
                  <a:cubicBezTo>
                    <a:pt x="13574" y="1639"/>
                    <a:pt x="13539" y="1453"/>
                    <a:pt x="13420" y="1317"/>
                  </a:cubicBezTo>
                  <a:cubicBezTo>
                    <a:pt x="13284" y="1161"/>
                    <a:pt x="13070" y="1104"/>
                    <a:pt x="12869" y="1055"/>
                  </a:cubicBezTo>
                  <a:cubicBezTo>
                    <a:pt x="10776" y="372"/>
                    <a:pt x="8102" y="0"/>
                    <a:pt x="550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5"/>
            <p:cNvSpPr/>
            <p:nvPr/>
          </p:nvSpPr>
          <p:spPr>
            <a:xfrm>
              <a:off x="941713" y="2374850"/>
              <a:ext cx="33100" cy="47775"/>
            </a:xfrm>
            <a:custGeom>
              <a:avLst/>
              <a:gdLst/>
              <a:ahLst/>
              <a:cxnLst/>
              <a:rect l="l" t="t" r="r" b="b"/>
              <a:pathLst>
                <a:path w="1324" h="1911" extrusionOk="0">
                  <a:moveTo>
                    <a:pt x="222" y="0"/>
                  </a:moveTo>
                  <a:cubicBezTo>
                    <a:pt x="104" y="0"/>
                    <a:pt x="1" y="100"/>
                    <a:pt x="20" y="246"/>
                  </a:cubicBezTo>
                  <a:cubicBezTo>
                    <a:pt x="53" y="527"/>
                    <a:pt x="163" y="751"/>
                    <a:pt x="284" y="1005"/>
                  </a:cubicBezTo>
                  <a:cubicBezTo>
                    <a:pt x="402" y="1255"/>
                    <a:pt x="510" y="1512"/>
                    <a:pt x="658" y="1747"/>
                  </a:cubicBezTo>
                  <a:cubicBezTo>
                    <a:pt x="730" y="1862"/>
                    <a:pt x="833" y="1910"/>
                    <a:pt x="933" y="1910"/>
                  </a:cubicBezTo>
                  <a:cubicBezTo>
                    <a:pt x="1134" y="1910"/>
                    <a:pt x="1324" y="1714"/>
                    <a:pt x="1221" y="1461"/>
                  </a:cubicBezTo>
                  <a:cubicBezTo>
                    <a:pt x="1117" y="1205"/>
                    <a:pt x="971" y="966"/>
                    <a:pt x="838" y="724"/>
                  </a:cubicBezTo>
                  <a:cubicBezTo>
                    <a:pt x="702" y="478"/>
                    <a:pt x="586" y="258"/>
                    <a:pt x="379" y="65"/>
                  </a:cubicBezTo>
                  <a:cubicBezTo>
                    <a:pt x="330" y="20"/>
                    <a:pt x="275" y="0"/>
                    <a:pt x="222" y="0"/>
                  </a:cubicBezTo>
                  <a:close/>
                </a:path>
              </a:pathLst>
            </a:custGeom>
            <a:solidFill>
              <a:srgbClr val="85E2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5"/>
            <p:cNvSpPr/>
            <p:nvPr/>
          </p:nvSpPr>
          <p:spPr>
            <a:xfrm>
              <a:off x="973313" y="2371400"/>
              <a:ext cx="25300" cy="39225"/>
            </a:xfrm>
            <a:custGeom>
              <a:avLst/>
              <a:gdLst/>
              <a:ahLst/>
              <a:cxnLst/>
              <a:rect l="l" t="t" r="r" b="b"/>
              <a:pathLst>
                <a:path w="1012" h="1569" extrusionOk="0">
                  <a:moveTo>
                    <a:pt x="194" y="0"/>
                  </a:moveTo>
                  <a:cubicBezTo>
                    <a:pt x="171" y="0"/>
                    <a:pt x="144" y="12"/>
                    <a:pt x="133" y="33"/>
                  </a:cubicBezTo>
                  <a:cubicBezTo>
                    <a:pt x="95" y="111"/>
                    <a:pt x="47" y="201"/>
                    <a:pt x="30" y="281"/>
                  </a:cubicBezTo>
                  <a:cubicBezTo>
                    <a:pt x="0" y="413"/>
                    <a:pt x="47" y="537"/>
                    <a:pt x="90" y="661"/>
                  </a:cubicBezTo>
                  <a:cubicBezTo>
                    <a:pt x="181" y="911"/>
                    <a:pt x="266" y="1170"/>
                    <a:pt x="381" y="1412"/>
                  </a:cubicBezTo>
                  <a:cubicBezTo>
                    <a:pt x="434" y="1521"/>
                    <a:pt x="536" y="1568"/>
                    <a:pt x="640" y="1568"/>
                  </a:cubicBezTo>
                  <a:cubicBezTo>
                    <a:pt x="823" y="1568"/>
                    <a:pt x="1012" y="1421"/>
                    <a:pt x="949" y="1207"/>
                  </a:cubicBezTo>
                  <a:cubicBezTo>
                    <a:pt x="874" y="952"/>
                    <a:pt x="768" y="703"/>
                    <a:pt x="668" y="456"/>
                  </a:cubicBezTo>
                  <a:cubicBezTo>
                    <a:pt x="625" y="352"/>
                    <a:pt x="587" y="227"/>
                    <a:pt x="497" y="153"/>
                  </a:cubicBezTo>
                  <a:cubicBezTo>
                    <a:pt x="427" y="91"/>
                    <a:pt x="301" y="38"/>
                    <a:pt x="215" y="4"/>
                  </a:cubicBezTo>
                  <a:cubicBezTo>
                    <a:pt x="209" y="1"/>
                    <a:pt x="202" y="0"/>
                    <a:pt x="194" y="0"/>
                  </a:cubicBezTo>
                  <a:close/>
                </a:path>
              </a:pathLst>
            </a:custGeom>
            <a:solidFill>
              <a:srgbClr val="85E2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5"/>
            <p:cNvSpPr/>
            <p:nvPr/>
          </p:nvSpPr>
          <p:spPr>
            <a:xfrm>
              <a:off x="1003813" y="2362850"/>
              <a:ext cx="28525" cy="39300"/>
            </a:xfrm>
            <a:custGeom>
              <a:avLst/>
              <a:gdLst/>
              <a:ahLst/>
              <a:cxnLst/>
              <a:rect l="l" t="t" r="r" b="b"/>
              <a:pathLst>
                <a:path w="1141" h="1572" extrusionOk="0">
                  <a:moveTo>
                    <a:pt x="276" y="1"/>
                  </a:moveTo>
                  <a:cubicBezTo>
                    <a:pt x="142" y="1"/>
                    <a:pt x="0" y="123"/>
                    <a:pt x="43" y="272"/>
                  </a:cubicBezTo>
                  <a:cubicBezTo>
                    <a:pt x="171" y="695"/>
                    <a:pt x="328" y="1113"/>
                    <a:pt x="587" y="1475"/>
                  </a:cubicBezTo>
                  <a:cubicBezTo>
                    <a:pt x="636" y="1542"/>
                    <a:pt x="707" y="1571"/>
                    <a:pt x="781" y="1571"/>
                  </a:cubicBezTo>
                  <a:cubicBezTo>
                    <a:pt x="954" y="1571"/>
                    <a:pt x="1140" y="1411"/>
                    <a:pt x="1079" y="1224"/>
                  </a:cubicBezTo>
                  <a:cubicBezTo>
                    <a:pt x="942" y="802"/>
                    <a:pt x="694" y="429"/>
                    <a:pt x="428" y="76"/>
                  </a:cubicBezTo>
                  <a:cubicBezTo>
                    <a:pt x="389" y="23"/>
                    <a:pt x="333" y="1"/>
                    <a:pt x="276" y="1"/>
                  </a:cubicBezTo>
                  <a:close/>
                </a:path>
              </a:pathLst>
            </a:custGeom>
            <a:solidFill>
              <a:srgbClr val="85E2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5"/>
            <p:cNvSpPr/>
            <p:nvPr/>
          </p:nvSpPr>
          <p:spPr>
            <a:xfrm>
              <a:off x="1328188" y="3391125"/>
              <a:ext cx="94550" cy="84250"/>
            </a:xfrm>
            <a:custGeom>
              <a:avLst/>
              <a:gdLst/>
              <a:ahLst/>
              <a:cxnLst/>
              <a:rect l="l" t="t" r="r" b="b"/>
              <a:pathLst>
                <a:path w="3782" h="3370" extrusionOk="0">
                  <a:moveTo>
                    <a:pt x="1891" y="0"/>
                  </a:moveTo>
                  <a:cubicBezTo>
                    <a:pt x="1181" y="0"/>
                    <a:pt x="520" y="451"/>
                    <a:pt x="288" y="1162"/>
                  </a:cubicBezTo>
                  <a:cubicBezTo>
                    <a:pt x="0" y="2046"/>
                    <a:pt x="482" y="2997"/>
                    <a:pt x="1367" y="3286"/>
                  </a:cubicBezTo>
                  <a:cubicBezTo>
                    <a:pt x="1540" y="3343"/>
                    <a:pt x="1717" y="3370"/>
                    <a:pt x="1890" y="3370"/>
                  </a:cubicBezTo>
                  <a:cubicBezTo>
                    <a:pt x="2600" y="3370"/>
                    <a:pt x="3260" y="2919"/>
                    <a:pt x="3491" y="2208"/>
                  </a:cubicBezTo>
                  <a:cubicBezTo>
                    <a:pt x="3781" y="1324"/>
                    <a:pt x="3298" y="372"/>
                    <a:pt x="2414" y="83"/>
                  </a:cubicBezTo>
                  <a:cubicBezTo>
                    <a:pt x="2240" y="27"/>
                    <a:pt x="2064" y="0"/>
                    <a:pt x="18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5"/>
            <p:cNvSpPr/>
            <p:nvPr/>
          </p:nvSpPr>
          <p:spPr>
            <a:xfrm>
              <a:off x="1348963" y="3409625"/>
              <a:ext cx="53000" cy="47250"/>
            </a:xfrm>
            <a:custGeom>
              <a:avLst/>
              <a:gdLst/>
              <a:ahLst/>
              <a:cxnLst/>
              <a:rect l="l" t="t" r="r" b="b"/>
              <a:pathLst>
                <a:path w="2120" h="1890" extrusionOk="0">
                  <a:moveTo>
                    <a:pt x="1060" y="1"/>
                  </a:moveTo>
                  <a:cubicBezTo>
                    <a:pt x="663" y="1"/>
                    <a:pt x="293" y="254"/>
                    <a:pt x="162" y="652"/>
                  </a:cubicBezTo>
                  <a:cubicBezTo>
                    <a:pt x="1" y="1147"/>
                    <a:pt x="271" y="1681"/>
                    <a:pt x="767" y="1843"/>
                  </a:cubicBezTo>
                  <a:cubicBezTo>
                    <a:pt x="864" y="1874"/>
                    <a:pt x="963" y="1889"/>
                    <a:pt x="1060" y="1889"/>
                  </a:cubicBezTo>
                  <a:cubicBezTo>
                    <a:pt x="1457" y="1889"/>
                    <a:pt x="1826" y="1637"/>
                    <a:pt x="1957" y="1239"/>
                  </a:cubicBezTo>
                  <a:cubicBezTo>
                    <a:pt x="2119" y="744"/>
                    <a:pt x="1849" y="210"/>
                    <a:pt x="1352" y="47"/>
                  </a:cubicBezTo>
                  <a:cubicBezTo>
                    <a:pt x="1255" y="16"/>
                    <a:pt x="1157" y="1"/>
                    <a:pt x="10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4" name="Google Shape;244;p5"/>
          <p:cNvGrpSpPr/>
          <p:nvPr/>
        </p:nvGrpSpPr>
        <p:grpSpPr>
          <a:xfrm rot="401786">
            <a:off x="1610189" y="3211662"/>
            <a:ext cx="1039046" cy="1489737"/>
            <a:chOff x="6224263" y="1126225"/>
            <a:chExt cx="1156125" cy="1657600"/>
          </a:xfrm>
        </p:grpSpPr>
        <p:sp>
          <p:nvSpPr>
            <p:cNvPr id="245" name="Google Shape;245;p5"/>
            <p:cNvSpPr/>
            <p:nvPr/>
          </p:nvSpPr>
          <p:spPr>
            <a:xfrm>
              <a:off x="6534363" y="1126225"/>
              <a:ext cx="426675" cy="954650"/>
            </a:xfrm>
            <a:custGeom>
              <a:avLst/>
              <a:gdLst/>
              <a:ahLst/>
              <a:cxnLst/>
              <a:rect l="l" t="t" r="r" b="b"/>
              <a:pathLst>
                <a:path w="17067" h="38186" extrusionOk="0">
                  <a:moveTo>
                    <a:pt x="3471" y="0"/>
                  </a:moveTo>
                  <a:cubicBezTo>
                    <a:pt x="1554" y="0"/>
                    <a:pt x="0" y="1554"/>
                    <a:pt x="0" y="3471"/>
                  </a:cubicBezTo>
                  <a:lnTo>
                    <a:pt x="0" y="34713"/>
                  </a:lnTo>
                  <a:cubicBezTo>
                    <a:pt x="0" y="36630"/>
                    <a:pt x="1554" y="38185"/>
                    <a:pt x="3471" y="38185"/>
                  </a:cubicBezTo>
                  <a:lnTo>
                    <a:pt x="13596" y="38185"/>
                  </a:lnTo>
                  <a:cubicBezTo>
                    <a:pt x="15513" y="38185"/>
                    <a:pt x="17067" y="36630"/>
                    <a:pt x="17067" y="34713"/>
                  </a:cubicBezTo>
                  <a:lnTo>
                    <a:pt x="17067" y="3471"/>
                  </a:lnTo>
                  <a:cubicBezTo>
                    <a:pt x="17067" y="1554"/>
                    <a:pt x="15513" y="0"/>
                    <a:pt x="1359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5"/>
            <p:cNvSpPr/>
            <p:nvPr/>
          </p:nvSpPr>
          <p:spPr>
            <a:xfrm>
              <a:off x="6531963" y="1127100"/>
              <a:ext cx="426675" cy="843725"/>
            </a:xfrm>
            <a:custGeom>
              <a:avLst/>
              <a:gdLst/>
              <a:ahLst/>
              <a:cxnLst/>
              <a:rect l="l" t="t" r="r" b="b"/>
              <a:pathLst>
                <a:path w="17067" h="33749" extrusionOk="0">
                  <a:moveTo>
                    <a:pt x="3471" y="1"/>
                  </a:moveTo>
                  <a:cubicBezTo>
                    <a:pt x="1554" y="1"/>
                    <a:pt x="1" y="1554"/>
                    <a:pt x="1" y="3471"/>
                  </a:cubicBezTo>
                  <a:lnTo>
                    <a:pt x="1" y="33748"/>
                  </a:lnTo>
                  <a:cubicBezTo>
                    <a:pt x="4995" y="33173"/>
                    <a:pt x="9866" y="31723"/>
                    <a:pt x="14890" y="31362"/>
                  </a:cubicBezTo>
                  <a:cubicBezTo>
                    <a:pt x="15610" y="31309"/>
                    <a:pt x="16339" y="31281"/>
                    <a:pt x="17067" y="31275"/>
                  </a:cubicBezTo>
                  <a:lnTo>
                    <a:pt x="17067" y="3471"/>
                  </a:lnTo>
                  <a:cubicBezTo>
                    <a:pt x="17067" y="1554"/>
                    <a:pt x="15512" y="1"/>
                    <a:pt x="135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5"/>
            <p:cNvSpPr/>
            <p:nvPr/>
          </p:nvSpPr>
          <p:spPr>
            <a:xfrm>
              <a:off x="6502713" y="1907250"/>
              <a:ext cx="491800" cy="65100"/>
            </a:xfrm>
            <a:custGeom>
              <a:avLst/>
              <a:gdLst/>
              <a:ahLst/>
              <a:cxnLst/>
              <a:rect l="l" t="t" r="r" b="b"/>
              <a:pathLst>
                <a:path w="19672" h="2604" extrusionOk="0">
                  <a:moveTo>
                    <a:pt x="0" y="0"/>
                  </a:moveTo>
                  <a:lnTo>
                    <a:pt x="0" y="2604"/>
                  </a:lnTo>
                  <a:lnTo>
                    <a:pt x="19672" y="2604"/>
                  </a:lnTo>
                  <a:lnTo>
                    <a:pt x="1967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5"/>
            <p:cNvSpPr/>
            <p:nvPr/>
          </p:nvSpPr>
          <p:spPr>
            <a:xfrm>
              <a:off x="6601988" y="1445000"/>
              <a:ext cx="122300" cy="472650"/>
            </a:xfrm>
            <a:custGeom>
              <a:avLst/>
              <a:gdLst/>
              <a:ahLst/>
              <a:cxnLst/>
              <a:rect l="l" t="t" r="r" b="b"/>
              <a:pathLst>
                <a:path w="4892" h="18906" extrusionOk="0">
                  <a:moveTo>
                    <a:pt x="415" y="1"/>
                  </a:moveTo>
                  <a:cubicBezTo>
                    <a:pt x="187" y="1"/>
                    <a:pt x="1" y="187"/>
                    <a:pt x="1" y="416"/>
                  </a:cubicBezTo>
                  <a:lnTo>
                    <a:pt x="1" y="5876"/>
                  </a:lnTo>
                  <a:cubicBezTo>
                    <a:pt x="1" y="7093"/>
                    <a:pt x="576" y="8268"/>
                    <a:pt x="1538" y="9013"/>
                  </a:cubicBezTo>
                  <a:lnTo>
                    <a:pt x="3261" y="10345"/>
                  </a:lnTo>
                  <a:cubicBezTo>
                    <a:pt x="3763" y="10733"/>
                    <a:pt x="4062" y="11343"/>
                    <a:pt x="4062" y="11977"/>
                  </a:cubicBezTo>
                  <a:lnTo>
                    <a:pt x="4062" y="18490"/>
                  </a:lnTo>
                  <a:cubicBezTo>
                    <a:pt x="4062" y="18719"/>
                    <a:pt x="4248" y="18905"/>
                    <a:pt x="4477" y="18905"/>
                  </a:cubicBezTo>
                  <a:cubicBezTo>
                    <a:pt x="4706" y="18905"/>
                    <a:pt x="4892" y="18719"/>
                    <a:pt x="4892" y="18490"/>
                  </a:cubicBezTo>
                  <a:lnTo>
                    <a:pt x="4892" y="11977"/>
                  </a:lnTo>
                  <a:cubicBezTo>
                    <a:pt x="4892" y="11089"/>
                    <a:pt x="4474" y="10235"/>
                    <a:pt x="3770" y="9691"/>
                  </a:cubicBezTo>
                  <a:lnTo>
                    <a:pt x="2049" y="8358"/>
                  </a:lnTo>
                  <a:cubicBezTo>
                    <a:pt x="1285" y="7769"/>
                    <a:pt x="830" y="6840"/>
                    <a:pt x="830" y="5876"/>
                  </a:cubicBezTo>
                  <a:lnTo>
                    <a:pt x="830" y="416"/>
                  </a:lnTo>
                  <a:cubicBezTo>
                    <a:pt x="830" y="187"/>
                    <a:pt x="644" y="1"/>
                    <a:pt x="41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5"/>
            <p:cNvSpPr/>
            <p:nvPr/>
          </p:nvSpPr>
          <p:spPr>
            <a:xfrm>
              <a:off x="6575813" y="1405675"/>
              <a:ext cx="75900" cy="75900"/>
            </a:xfrm>
            <a:custGeom>
              <a:avLst/>
              <a:gdLst/>
              <a:ahLst/>
              <a:cxnLst/>
              <a:rect l="l" t="t" r="r" b="b"/>
              <a:pathLst>
                <a:path w="3036" h="3036" extrusionOk="0">
                  <a:moveTo>
                    <a:pt x="1518" y="0"/>
                  </a:moveTo>
                  <a:cubicBezTo>
                    <a:pt x="680" y="0"/>
                    <a:pt x="0" y="680"/>
                    <a:pt x="0" y="1518"/>
                  </a:cubicBezTo>
                  <a:cubicBezTo>
                    <a:pt x="0" y="2356"/>
                    <a:pt x="680" y="3036"/>
                    <a:pt x="1518" y="3036"/>
                  </a:cubicBezTo>
                  <a:cubicBezTo>
                    <a:pt x="2357" y="3036"/>
                    <a:pt x="3036" y="2356"/>
                    <a:pt x="3036" y="1518"/>
                  </a:cubicBezTo>
                  <a:cubicBezTo>
                    <a:pt x="3036" y="680"/>
                    <a:pt x="2357" y="0"/>
                    <a:pt x="15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5"/>
            <p:cNvSpPr/>
            <p:nvPr/>
          </p:nvSpPr>
          <p:spPr>
            <a:xfrm>
              <a:off x="6769038" y="1445975"/>
              <a:ext cx="122300" cy="472625"/>
            </a:xfrm>
            <a:custGeom>
              <a:avLst/>
              <a:gdLst/>
              <a:ahLst/>
              <a:cxnLst/>
              <a:rect l="l" t="t" r="r" b="b"/>
              <a:pathLst>
                <a:path w="4892" h="18905" extrusionOk="0">
                  <a:moveTo>
                    <a:pt x="4477" y="0"/>
                  </a:moveTo>
                  <a:cubicBezTo>
                    <a:pt x="4248" y="0"/>
                    <a:pt x="4062" y="186"/>
                    <a:pt x="4062" y="415"/>
                  </a:cubicBezTo>
                  <a:lnTo>
                    <a:pt x="4062" y="5877"/>
                  </a:lnTo>
                  <a:cubicBezTo>
                    <a:pt x="4062" y="6841"/>
                    <a:pt x="3607" y="7768"/>
                    <a:pt x="2844" y="8359"/>
                  </a:cubicBezTo>
                  <a:lnTo>
                    <a:pt x="1122" y="9691"/>
                  </a:lnTo>
                  <a:cubicBezTo>
                    <a:pt x="421" y="10234"/>
                    <a:pt x="1" y="11090"/>
                    <a:pt x="1" y="11978"/>
                  </a:cubicBezTo>
                  <a:lnTo>
                    <a:pt x="1" y="18490"/>
                  </a:lnTo>
                  <a:cubicBezTo>
                    <a:pt x="1" y="18719"/>
                    <a:pt x="188" y="18905"/>
                    <a:pt x="417" y="18905"/>
                  </a:cubicBezTo>
                  <a:cubicBezTo>
                    <a:pt x="643" y="18905"/>
                    <a:pt x="829" y="18722"/>
                    <a:pt x="832" y="18490"/>
                  </a:cubicBezTo>
                  <a:lnTo>
                    <a:pt x="832" y="11978"/>
                  </a:lnTo>
                  <a:cubicBezTo>
                    <a:pt x="832" y="11343"/>
                    <a:pt x="1132" y="10734"/>
                    <a:pt x="1633" y="10346"/>
                  </a:cubicBezTo>
                  <a:lnTo>
                    <a:pt x="3354" y="9013"/>
                  </a:lnTo>
                  <a:cubicBezTo>
                    <a:pt x="4316" y="8267"/>
                    <a:pt x="4892" y="7096"/>
                    <a:pt x="4892" y="5877"/>
                  </a:cubicBezTo>
                  <a:lnTo>
                    <a:pt x="4892" y="415"/>
                  </a:lnTo>
                  <a:cubicBezTo>
                    <a:pt x="4892" y="186"/>
                    <a:pt x="4706" y="0"/>
                    <a:pt x="447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5"/>
            <p:cNvSpPr/>
            <p:nvPr/>
          </p:nvSpPr>
          <p:spPr>
            <a:xfrm>
              <a:off x="6841613" y="1406625"/>
              <a:ext cx="75950" cy="75950"/>
            </a:xfrm>
            <a:custGeom>
              <a:avLst/>
              <a:gdLst/>
              <a:ahLst/>
              <a:cxnLst/>
              <a:rect l="l" t="t" r="r" b="b"/>
              <a:pathLst>
                <a:path w="3038" h="3038" extrusionOk="0">
                  <a:moveTo>
                    <a:pt x="1519" y="1"/>
                  </a:moveTo>
                  <a:cubicBezTo>
                    <a:pt x="680" y="1"/>
                    <a:pt x="0" y="680"/>
                    <a:pt x="0" y="1520"/>
                  </a:cubicBezTo>
                  <a:cubicBezTo>
                    <a:pt x="0" y="2358"/>
                    <a:pt x="680" y="3038"/>
                    <a:pt x="1519" y="3038"/>
                  </a:cubicBezTo>
                  <a:cubicBezTo>
                    <a:pt x="2358" y="3038"/>
                    <a:pt x="3037" y="2358"/>
                    <a:pt x="3037" y="1520"/>
                  </a:cubicBezTo>
                  <a:cubicBezTo>
                    <a:pt x="3037" y="680"/>
                    <a:pt x="2358" y="1"/>
                    <a:pt x="15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5"/>
            <p:cNvSpPr/>
            <p:nvPr/>
          </p:nvSpPr>
          <p:spPr>
            <a:xfrm>
              <a:off x="6873963" y="1595150"/>
              <a:ext cx="50350" cy="45850"/>
            </a:xfrm>
            <a:custGeom>
              <a:avLst/>
              <a:gdLst/>
              <a:ahLst/>
              <a:cxnLst/>
              <a:rect l="l" t="t" r="r" b="b"/>
              <a:pathLst>
                <a:path w="2014" h="1834" extrusionOk="0">
                  <a:moveTo>
                    <a:pt x="1007" y="1"/>
                  </a:moveTo>
                  <a:cubicBezTo>
                    <a:pt x="772" y="1"/>
                    <a:pt x="537" y="90"/>
                    <a:pt x="358" y="269"/>
                  </a:cubicBezTo>
                  <a:cubicBezTo>
                    <a:pt x="1" y="627"/>
                    <a:pt x="1" y="1208"/>
                    <a:pt x="358" y="1565"/>
                  </a:cubicBezTo>
                  <a:cubicBezTo>
                    <a:pt x="537" y="1744"/>
                    <a:pt x="772" y="1833"/>
                    <a:pt x="1007" y="1833"/>
                  </a:cubicBezTo>
                  <a:cubicBezTo>
                    <a:pt x="1242" y="1833"/>
                    <a:pt x="1477" y="1744"/>
                    <a:pt x="1656" y="1565"/>
                  </a:cubicBezTo>
                  <a:cubicBezTo>
                    <a:pt x="2013" y="1208"/>
                    <a:pt x="2013" y="627"/>
                    <a:pt x="1656" y="269"/>
                  </a:cubicBezTo>
                  <a:cubicBezTo>
                    <a:pt x="1477" y="90"/>
                    <a:pt x="1242" y="1"/>
                    <a:pt x="10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5"/>
            <p:cNvSpPr/>
            <p:nvPr/>
          </p:nvSpPr>
          <p:spPr>
            <a:xfrm>
              <a:off x="6883163" y="1281750"/>
              <a:ext cx="40850" cy="251875"/>
            </a:xfrm>
            <a:custGeom>
              <a:avLst/>
              <a:gdLst/>
              <a:ahLst/>
              <a:cxnLst/>
              <a:rect l="l" t="t" r="r" b="b"/>
              <a:pathLst>
                <a:path w="1634" h="10075" extrusionOk="0">
                  <a:moveTo>
                    <a:pt x="817" y="1"/>
                  </a:moveTo>
                  <a:cubicBezTo>
                    <a:pt x="367" y="1"/>
                    <a:pt x="0" y="367"/>
                    <a:pt x="0" y="817"/>
                  </a:cubicBezTo>
                  <a:lnTo>
                    <a:pt x="0" y="9257"/>
                  </a:lnTo>
                  <a:cubicBezTo>
                    <a:pt x="0" y="9709"/>
                    <a:pt x="367" y="10074"/>
                    <a:pt x="817" y="10074"/>
                  </a:cubicBezTo>
                  <a:cubicBezTo>
                    <a:pt x="1268" y="10074"/>
                    <a:pt x="1634" y="9708"/>
                    <a:pt x="1634" y="9257"/>
                  </a:cubicBezTo>
                  <a:lnTo>
                    <a:pt x="1634" y="817"/>
                  </a:lnTo>
                  <a:cubicBezTo>
                    <a:pt x="1634" y="365"/>
                    <a:pt x="1268" y="1"/>
                    <a:pt x="8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5"/>
            <p:cNvSpPr/>
            <p:nvPr/>
          </p:nvSpPr>
          <p:spPr>
            <a:xfrm>
              <a:off x="6734838" y="1418750"/>
              <a:ext cx="20775" cy="492350"/>
            </a:xfrm>
            <a:custGeom>
              <a:avLst/>
              <a:gdLst/>
              <a:ahLst/>
              <a:cxnLst/>
              <a:rect l="l" t="t" r="r" b="b"/>
              <a:pathLst>
                <a:path w="831" h="19694" extrusionOk="0">
                  <a:moveTo>
                    <a:pt x="416" y="1"/>
                  </a:moveTo>
                  <a:cubicBezTo>
                    <a:pt x="187" y="1"/>
                    <a:pt x="1" y="187"/>
                    <a:pt x="1" y="416"/>
                  </a:cubicBezTo>
                  <a:lnTo>
                    <a:pt x="1" y="19279"/>
                  </a:lnTo>
                  <a:cubicBezTo>
                    <a:pt x="1" y="19507"/>
                    <a:pt x="187" y="19693"/>
                    <a:pt x="416" y="19693"/>
                  </a:cubicBezTo>
                  <a:cubicBezTo>
                    <a:pt x="645" y="19693"/>
                    <a:pt x="831" y="19507"/>
                    <a:pt x="831" y="19277"/>
                  </a:cubicBezTo>
                  <a:lnTo>
                    <a:pt x="831" y="416"/>
                  </a:lnTo>
                  <a:cubicBezTo>
                    <a:pt x="831" y="187"/>
                    <a:pt x="645" y="1"/>
                    <a:pt x="41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5"/>
            <p:cNvSpPr/>
            <p:nvPr/>
          </p:nvSpPr>
          <p:spPr>
            <a:xfrm>
              <a:off x="6705888" y="1349300"/>
              <a:ext cx="78400" cy="71400"/>
            </a:xfrm>
            <a:custGeom>
              <a:avLst/>
              <a:gdLst/>
              <a:ahLst/>
              <a:cxnLst/>
              <a:rect l="l" t="t" r="r" b="b"/>
              <a:pathLst>
                <a:path w="3136" h="2856" extrusionOk="0">
                  <a:moveTo>
                    <a:pt x="1568" y="0"/>
                  </a:moveTo>
                  <a:cubicBezTo>
                    <a:pt x="1203" y="0"/>
                    <a:pt x="837" y="140"/>
                    <a:pt x="558" y="418"/>
                  </a:cubicBezTo>
                  <a:cubicBezTo>
                    <a:pt x="0" y="976"/>
                    <a:pt x="0" y="1879"/>
                    <a:pt x="558" y="2437"/>
                  </a:cubicBezTo>
                  <a:cubicBezTo>
                    <a:pt x="837" y="2716"/>
                    <a:pt x="1203" y="2855"/>
                    <a:pt x="1568" y="2855"/>
                  </a:cubicBezTo>
                  <a:cubicBezTo>
                    <a:pt x="1934" y="2855"/>
                    <a:pt x="2299" y="2716"/>
                    <a:pt x="2578" y="2437"/>
                  </a:cubicBezTo>
                  <a:cubicBezTo>
                    <a:pt x="3136" y="1879"/>
                    <a:pt x="3136" y="976"/>
                    <a:pt x="2578" y="418"/>
                  </a:cubicBezTo>
                  <a:cubicBezTo>
                    <a:pt x="2299" y="140"/>
                    <a:pt x="1934" y="0"/>
                    <a:pt x="15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5"/>
            <p:cNvSpPr/>
            <p:nvPr/>
          </p:nvSpPr>
          <p:spPr>
            <a:xfrm>
              <a:off x="6664838" y="2067725"/>
              <a:ext cx="147350" cy="42575"/>
            </a:xfrm>
            <a:custGeom>
              <a:avLst/>
              <a:gdLst/>
              <a:ahLst/>
              <a:cxnLst/>
              <a:rect l="l" t="t" r="r" b="b"/>
              <a:pathLst>
                <a:path w="5894" h="1703" extrusionOk="0">
                  <a:moveTo>
                    <a:pt x="851" y="0"/>
                  </a:moveTo>
                  <a:cubicBezTo>
                    <a:pt x="382" y="0"/>
                    <a:pt x="0" y="383"/>
                    <a:pt x="0" y="851"/>
                  </a:cubicBezTo>
                  <a:cubicBezTo>
                    <a:pt x="0" y="1320"/>
                    <a:pt x="382" y="1702"/>
                    <a:pt x="851" y="1702"/>
                  </a:cubicBezTo>
                  <a:lnTo>
                    <a:pt x="5043" y="1702"/>
                  </a:lnTo>
                  <a:cubicBezTo>
                    <a:pt x="5510" y="1702"/>
                    <a:pt x="5894" y="1320"/>
                    <a:pt x="5894" y="851"/>
                  </a:cubicBezTo>
                  <a:cubicBezTo>
                    <a:pt x="5894" y="383"/>
                    <a:pt x="5510" y="0"/>
                    <a:pt x="50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5"/>
            <p:cNvSpPr/>
            <p:nvPr/>
          </p:nvSpPr>
          <p:spPr>
            <a:xfrm>
              <a:off x="6664838" y="2139775"/>
              <a:ext cx="147350" cy="42575"/>
            </a:xfrm>
            <a:custGeom>
              <a:avLst/>
              <a:gdLst/>
              <a:ahLst/>
              <a:cxnLst/>
              <a:rect l="l" t="t" r="r" b="b"/>
              <a:pathLst>
                <a:path w="5894" h="1703" extrusionOk="0">
                  <a:moveTo>
                    <a:pt x="851" y="1"/>
                  </a:moveTo>
                  <a:cubicBezTo>
                    <a:pt x="382" y="1"/>
                    <a:pt x="0" y="384"/>
                    <a:pt x="0" y="852"/>
                  </a:cubicBezTo>
                  <a:cubicBezTo>
                    <a:pt x="0" y="1321"/>
                    <a:pt x="382" y="1703"/>
                    <a:pt x="851" y="1703"/>
                  </a:cubicBezTo>
                  <a:lnTo>
                    <a:pt x="5043" y="1703"/>
                  </a:lnTo>
                  <a:cubicBezTo>
                    <a:pt x="5510" y="1703"/>
                    <a:pt x="5894" y="1320"/>
                    <a:pt x="5894" y="852"/>
                  </a:cubicBezTo>
                  <a:cubicBezTo>
                    <a:pt x="5894" y="384"/>
                    <a:pt x="5510" y="1"/>
                    <a:pt x="50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5"/>
            <p:cNvSpPr/>
            <p:nvPr/>
          </p:nvSpPr>
          <p:spPr>
            <a:xfrm>
              <a:off x="6389988" y="2164600"/>
              <a:ext cx="699075" cy="231950"/>
            </a:xfrm>
            <a:custGeom>
              <a:avLst/>
              <a:gdLst/>
              <a:ahLst/>
              <a:cxnLst/>
              <a:rect l="l" t="t" r="r" b="b"/>
              <a:pathLst>
                <a:path w="27963" h="9278" extrusionOk="0">
                  <a:moveTo>
                    <a:pt x="1009" y="0"/>
                  </a:moveTo>
                  <a:cubicBezTo>
                    <a:pt x="425" y="0"/>
                    <a:pt x="0" y="491"/>
                    <a:pt x="0" y="1073"/>
                  </a:cubicBezTo>
                  <a:lnTo>
                    <a:pt x="0" y="8239"/>
                  </a:lnTo>
                  <a:cubicBezTo>
                    <a:pt x="0" y="8821"/>
                    <a:pt x="425" y="9277"/>
                    <a:pt x="1009" y="9277"/>
                  </a:cubicBezTo>
                  <a:lnTo>
                    <a:pt x="26861" y="9277"/>
                  </a:lnTo>
                  <a:cubicBezTo>
                    <a:pt x="27445" y="9277"/>
                    <a:pt x="27963" y="8821"/>
                    <a:pt x="27963" y="8239"/>
                  </a:cubicBezTo>
                  <a:lnTo>
                    <a:pt x="27963" y="1073"/>
                  </a:lnTo>
                  <a:cubicBezTo>
                    <a:pt x="27963" y="491"/>
                    <a:pt x="27445" y="0"/>
                    <a:pt x="2686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5"/>
            <p:cNvSpPr/>
            <p:nvPr/>
          </p:nvSpPr>
          <p:spPr>
            <a:xfrm>
              <a:off x="6885563" y="2258875"/>
              <a:ext cx="110450" cy="110450"/>
            </a:xfrm>
            <a:custGeom>
              <a:avLst/>
              <a:gdLst/>
              <a:ahLst/>
              <a:cxnLst/>
              <a:rect l="l" t="t" r="r" b="b"/>
              <a:pathLst>
                <a:path w="4418" h="4418" extrusionOk="0">
                  <a:moveTo>
                    <a:pt x="2209" y="0"/>
                  </a:moveTo>
                  <a:cubicBezTo>
                    <a:pt x="989" y="0"/>
                    <a:pt x="0" y="990"/>
                    <a:pt x="0" y="2209"/>
                  </a:cubicBezTo>
                  <a:cubicBezTo>
                    <a:pt x="0" y="3429"/>
                    <a:pt x="989" y="4418"/>
                    <a:pt x="2209" y="4418"/>
                  </a:cubicBezTo>
                  <a:cubicBezTo>
                    <a:pt x="3428" y="4418"/>
                    <a:pt x="4418" y="3429"/>
                    <a:pt x="4418" y="2209"/>
                  </a:cubicBezTo>
                  <a:cubicBezTo>
                    <a:pt x="4418" y="990"/>
                    <a:pt x="3431" y="0"/>
                    <a:pt x="220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5"/>
            <p:cNvSpPr/>
            <p:nvPr/>
          </p:nvSpPr>
          <p:spPr>
            <a:xfrm>
              <a:off x="6444563" y="2290800"/>
              <a:ext cx="248975" cy="64800"/>
            </a:xfrm>
            <a:custGeom>
              <a:avLst/>
              <a:gdLst/>
              <a:ahLst/>
              <a:cxnLst/>
              <a:rect l="l" t="t" r="r" b="b"/>
              <a:pathLst>
                <a:path w="9959" h="2592" extrusionOk="0">
                  <a:moveTo>
                    <a:pt x="0" y="1"/>
                  </a:moveTo>
                  <a:lnTo>
                    <a:pt x="0" y="2591"/>
                  </a:lnTo>
                  <a:lnTo>
                    <a:pt x="9958" y="2591"/>
                  </a:lnTo>
                  <a:lnTo>
                    <a:pt x="995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5"/>
            <p:cNvSpPr/>
            <p:nvPr/>
          </p:nvSpPr>
          <p:spPr>
            <a:xfrm>
              <a:off x="6447963" y="2232825"/>
              <a:ext cx="64775" cy="30725"/>
            </a:xfrm>
            <a:custGeom>
              <a:avLst/>
              <a:gdLst/>
              <a:ahLst/>
              <a:cxnLst/>
              <a:rect l="l" t="t" r="r" b="b"/>
              <a:pathLst>
                <a:path w="2591" h="1229" extrusionOk="0">
                  <a:moveTo>
                    <a:pt x="0" y="1"/>
                  </a:moveTo>
                  <a:lnTo>
                    <a:pt x="0" y="1228"/>
                  </a:lnTo>
                  <a:lnTo>
                    <a:pt x="2591" y="1228"/>
                  </a:lnTo>
                  <a:lnTo>
                    <a:pt x="259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5"/>
            <p:cNvSpPr/>
            <p:nvPr/>
          </p:nvSpPr>
          <p:spPr>
            <a:xfrm>
              <a:off x="6363888" y="2251400"/>
              <a:ext cx="233200" cy="229175"/>
            </a:xfrm>
            <a:custGeom>
              <a:avLst/>
              <a:gdLst/>
              <a:ahLst/>
              <a:cxnLst/>
              <a:rect l="l" t="t" r="r" b="b"/>
              <a:pathLst>
                <a:path w="9328" h="9167" extrusionOk="0">
                  <a:moveTo>
                    <a:pt x="8419" y="1"/>
                  </a:moveTo>
                  <a:cubicBezTo>
                    <a:pt x="8207" y="1"/>
                    <a:pt x="7995" y="81"/>
                    <a:pt x="7834" y="242"/>
                  </a:cubicBezTo>
                  <a:lnTo>
                    <a:pt x="322" y="7755"/>
                  </a:lnTo>
                  <a:cubicBezTo>
                    <a:pt x="0" y="8077"/>
                    <a:pt x="0" y="8603"/>
                    <a:pt x="322" y="8925"/>
                  </a:cubicBezTo>
                  <a:cubicBezTo>
                    <a:pt x="483" y="9086"/>
                    <a:pt x="695" y="9167"/>
                    <a:pt x="907" y="9167"/>
                  </a:cubicBezTo>
                  <a:cubicBezTo>
                    <a:pt x="1119" y="9167"/>
                    <a:pt x="1331" y="9086"/>
                    <a:pt x="1492" y="8925"/>
                  </a:cubicBezTo>
                  <a:lnTo>
                    <a:pt x="9005" y="1414"/>
                  </a:lnTo>
                  <a:cubicBezTo>
                    <a:pt x="9327" y="1092"/>
                    <a:pt x="9327" y="564"/>
                    <a:pt x="9005" y="242"/>
                  </a:cubicBezTo>
                  <a:cubicBezTo>
                    <a:pt x="8844" y="81"/>
                    <a:pt x="8632" y="1"/>
                    <a:pt x="84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5"/>
            <p:cNvSpPr/>
            <p:nvPr/>
          </p:nvSpPr>
          <p:spPr>
            <a:xfrm>
              <a:off x="6298888" y="2559200"/>
              <a:ext cx="78825" cy="77800"/>
            </a:xfrm>
            <a:custGeom>
              <a:avLst/>
              <a:gdLst/>
              <a:ahLst/>
              <a:cxnLst/>
              <a:rect l="l" t="t" r="r" b="b"/>
              <a:pathLst>
                <a:path w="3153" h="3112" extrusionOk="0">
                  <a:moveTo>
                    <a:pt x="227" y="1"/>
                  </a:moveTo>
                  <a:cubicBezTo>
                    <a:pt x="175" y="1"/>
                    <a:pt x="122" y="21"/>
                    <a:pt x="82" y="61"/>
                  </a:cubicBezTo>
                  <a:cubicBezTo>
                    <a:pt x="1" y="142"/>
                    <a:pt x="1" y="271"/>
                    <a:pt x="82" y="351"/>
                  </a:cubicBezTo>
                  <a:lnTo>
                    <a:pt x="2782" y="3051"/>
                  </a:lnTo>
                  <a:cubicBezTo>
                    <a:pt x="2822" y="3091"/>
                    <a:pt x="2874" y="3112"/>
                    <a:pt x="2926" y="3112"/>
                  </a:cubicBezTo>
                  <a:cubicBezTo>
                    <a:pt x="2979" y="3112"/>
                    <a:pt x="3031" y="3091"/>
                    <a:pt x="3072" y="3051"/>
                  </a:cubicBezTo>
                  <a:cubicBezTo>
                    <a:pt x="3152" y="2970"/>
                    <a:pt x="3152" y="2842"/>
                    <a:pt x="3072" y="2762"/>
                  </a:cubicBezTo>
                  <a:lnTo>
                    <a:pt x="371" y="61"/>
                  </a:lnTo>
                  <a:cubicBezTo>
                    <a:pt x="331" y="21"/>
                    <a:pt x="279" y="1"/>
                    <a:pt x="2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5"/>
            <p:cNvSpPr/>
            <p:nvPr/>
          </p:nvSpPr>
          <p:spPr>
            <a:xfrm>
              <a:off x="6276438" y="2640275"/>
              <a:ext cx="105700" cy="10225"/>
            </a:xfrm>
            <a:custGeom>
              <a:avLst/>
              <a:gdLst/>
              <a:ahLst/>
              <a:cxnLst/>
              <a:rect l="l" t="t" r="r" b="b"/>
              <a:pathLst>
                <a:path w="4228" h="409" extrusionOk="0">
                  <a:moveTo>
                    <a:pt x="204" y="1"/>
                  </a:moveTo>
                  <a:cubicBezTo>
                    <a:pt x="91" y="1"/>
                    <a:pt x="1" y="92"/>
                    <a:pt x="1" y="205"/>
                  </a:cubicBezTo>
                  <a:cubicBezTo>
                    <a:pt x="1" y="317"/>
                    <a:pt x="91" y="408"/>
                    <a:pt x="204" y="408"/>
                  </a:cubicBezTo>
                  <a:lnTo>
                    <a:pt x="4023" y="408"/>
                  </a:lnTo>
                  <a:cubicBezTo>
                    <a:pt x="4136" y="408"/>
                    <a:pt x="4228" y="318"/>
                    <a:pt x="4228" y="205"/>
                  </a:cubicBezTo>
                  <a:cubicBezTo>
                    <a:pt x="4228" y="92"/>
                    <a:pt x="4136" y="1"/>
                    <a:pt x="40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5"/>
            <p:cNvSpPr/>
            <p:nvPr/>
          </p:nvSpPr>
          <p:spPr>
            <a:xfrm>
              <a:off x="6312588" y="2647850"/>
              <a:ext cx="78775" cy="77775"/>
            </a:xfrm>
            <a:custGeom>
              <a:avLst/>
              <a:gdLst/>
              <a:ahLst/>
              <a:cxnLst/>
              <a:rect l="l" t="t" r="r" b="b"/>
              <a:pathLst>
                <a:path w="3151" h="3111" extrusionOk="0">
                  <a:moveTo>
                    <a:pt x="2926" y="1"/>
                  </a:moveTo>
                  <a:cubicBezTo>
                    <a:pt x="2873" y="1"/>
                    <a:pt x="2821" y="21"/>
                    <a:pt x="2782" y="61"/>
                  </a:cubicBezTo>
                  <a:lnTo>
                    <a:pt x="81" y="2762"/>
                  </a:lnTo>
                  <a:cubicBezTo>
                    <a:pt x="1" y="2842"/>
                    <a:pt x="1" y="2971"/>
                    <a:pt x="81" y="3051"/>
                  </a:cubicBezTo>
                  <a:cubicBezTo>
                    <a:pt x="121" y="3091"/>
                    <a:pt x="173" y="3111"/>
                    <a:pt x="226" y="3111"/>
                  </a:cubicBezTo>
                  <a:cubicBezTo>
                    <a:pt x="278" y="3111"/>
                    <a:pt x="331" y="3091"/>
                    <a:pt x="371" y="3051"/>
                  </a:cubicBezTo>
                  <a:lnTo>
                    <a:pt x="3071" y="351"/>
                  </a:lnTo>
                  <a:cubicBezTo>
                    <a:pt x="3151" y="270"/>
                    <a:pt x="3151" y="141"/>
                    <a:pt x="3071" y="61"/>
                  </a:cubicBezTo>
                  <a:cubicBezTo>
                    <a:pt x="3031" y="21"/>
                    <a:pt x="2978" y="1"/>
                    <a:pt x="29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5"/>
            <p:cNvSpPr/>
            <p:nvPr/>
          </p:nvSpPr>
          <p:spPr>
            <a:xfrm>
              <a:off x="6404338" y="2559200"/>
              <a:ext cx="78725" cy="77800"/>
            </a:xfrm>
            <a:custGeom>
              <a:avLst/>
              <a:gdLst/>
              <a:ahLst/>
              <a:cxnLst/>
              <a:rect l="l" t="t" r="r" b="b"/>
              <a:pathLst>
                <a:path w="3149" h="3112" extrusionOk="0">
                  <a:moveTo>
                    <a:pt x="2924" y="1"/>
                  </a:moveTo>
                  <a:cubicBezTo>
                    <a:pt x="2871" y="1"/>
                    <a:pt x="2819" y="21"/>
                    <a:pt x="2778" y="61"/>
                  </a:cubicBezTo>
                  <a:lnTo>
                    <a:pt x="79" y="2762"/>
                  </a:lnTo>
                  <a:cubicBezTo>
                    <a:pt x="0" y="2842"/>
                    <a:pt x="0" y="2970"/>
                    <a:pt x="79" y="3051"/>
                  </a:cubicBezTo>
                  <a:cubicBezTo>
                    <a:pt x="119" y="3091"/>
                    <a:pt x="171" y="3112"/>
                    <a:pt x="223" y="3112"/>
                  </a:cubicBezTo>
                  <a:cubicBezTo>
                    <a:pt x="275" y="3112"/>
                    <a:pt x="328" y="3091"/>
                    <a:pt x="368" y="3051"/>
                  </a:cubicBezTo>
                  <a:lnTo>
                    <a:pt x="3069" y="351"/>
                  </a:lnTo>
                  <a:cubicBezTo>
                    <a:pt x="3149" y="271"/>
                    <a:pt x="3149" y="142"/>
                    <a:pt x="3069" y="61"/>
                  </a:cubicBezTo>
                  <a:cubicBezTo>
                    <a:pt x="3028" y="21"/>
                    <a:pt x="2976" y="1"/>
                    <a:pt x="29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5"/>
            <p:cNvSpPr/>
            <p:nvPr/>
          </p:nvSpPr>
          <p:spPr>
            <a:xfrm>
              <a:off x="6402563" y="2640275"/>
              <a:ext cx="105725" cy="10225"/>
            </a:xfrm>
            <a:custGeom>
              <a:avLst/>
              <a:gdLst/>
              <a:ahLst/>
              <a:cxnLst/>
              <a:rect l="l" t="t" r="r" b="b"/>
              <a:pathLst>
                <a:path w="4229" h="409" extrusionOk="0">
                  <a:moveTo>
                    <a:pt x="206" y="1"/>
                  </a:moveTo>
                  <a:cubicBezTo>
                    <a:pt x="93" y="1"/>
                    <a:pt x="1" y="92"/>
                    <a:pt x="1" y="205"/>
                  </a:cubicBezTo>
                  <a:cubicBezTo>
                    <a:pt x="1" y="318"/>
                    <a:pt x="93" y="408"/>
                    <a:pt x="206" y="408"/>
                  </a:cubicBezTo>
                  <a:lnTo>
                    <a:pt x="4025" y="408"/>
                  </a:lnTo>
                  <a:cubicBezTo>
                    <a:pt x="4027" y="408"/>
                    <a:pt x="4028" y="408"/>
                    <a:pt x="4030" y="408"/>
                  </a:cubicBezTo>
                  <a:cubicBezTo>
                    <a:pt x="4139" y="408"/>
                    <a:pt x="4228" y="317"/>
                    <a:pt x="4228" y="205"/>
                  </a:cubicBezTo>
                  <a:cubicBezTo>
                    <a:pt x="4228" y="92"/>
                    <a:pt x="4137" y="1"/>
                    <a:pt x="40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5"/>
            <p:cNvSpPr/>
            <p:nvPr/>
          </p:nvSpPr>
          <p:spPr>
            <a:xfrm>
              <a:off x="6390638" y="2647850"/>
              <a:ext cx="78800" cy="77775"/>
            </a:xfrm>
            <a:custGeom>
              <a:avLst/>
              <a:gdLst/>
              <a:ahLst/>
              <a:cxnLst/>
              <a:rect l="l" t="t" r="r" b="b"/>
              <a:pathLst>
                <a:path w="3152" h="3111" extrusionOk="0">
                  <a:moveTo>
                    <a:pt x="226" y="1"/>
                  </a:moveTo>
                  <a:cubicBezTo>
                    <a:pt x="174" y="1"/>
                    <a:pt x="122" y="21"/>
                    <a:pt x="82" y="61"/>
                  </a:cubicBezTo>
                  <a:cubicBezTo>
                    <a:pt x="0" y="141"/>
                    <a:pt x="0" y="270"/>
                    <a:pt x="82" y="351"/>
                  </a:cubicBezTo>
                  <a:lnTo>
                    <a:pt x="2781" y="3051"/>
                  </a:lnTo>
                  <a:cubicBezTo>
                    <a:pt x="2821" y="3091"/>
                    <a:pt x="2873" y="3111"/>
                    <a:pt x="2926" y="3111"/>
                  </a:cubicBezTo>
                  <a:cubicBezTo>
                    <a:pt x="2978" y="3111"/>
                    <a:pt x="3031" y="3091"/>
                    <a:pt x="3072" y="3051"/>
                  </a:cubicBezTo>
                  <a:cubicBezTo>
                    <a:pt x="3152" y="2971"/>
                    <a:pt x="3152" y="2842"/>
                    <a:pt x="3072" y="2762"/>
                  </a:cubicBezTo>
                  <a:lnTo>
                    <a:pt x="371" y="61"/>
                  </a:lnTo>
                  <a:cubicBezTo>
                    <a:pt x="331" y="21"/>
                    <a:pt x="278" y="1"/>
                    <a:pt x="2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5"/>
            <p:cNvSpPr/>
            <p:nvPr/>
          </p:nvSpPr>
          <p:spPr>
            <a:xfrm>
              <a:off x="6388938" y="2643675"/>
              <a:ext cx="10225" cy="105700"/>
            </a:xfrm>
            <a:custGeom>
              <a:avLst/>
              <a:gdLst/>
              <a:ahLst/>
              <a:cxnLst/>
              <a:rect l="l" t="t" r="r" b="b"/>
              <a:pathLst>
                <a:path w="409" h="4228" extrusionOk="0">
                  <a:moveTo>
                    <a:pt x="204" y="1"/>
                  </a:moveTo>
                  <a:cubicBezTo>
                    <a:pt x="92" y="1"/>
                    <a:pt x="1" y="92"/>
                    <a:pt x="1" y="205"/>
                  </a:cubicBezTo>
                  <a:lnTo>
                    <a:pt x="1" y="4025"/>
                  </a:lnTo>
                  <a:cubicBezTo>
                    <a:pt x="1" y="4136"/>
                    <a:pt x="92" y="4228"/>
                    <a:pt x="204" y="4228"/>
                  </a:cubicBezTo>
                  <a:cubicBezTo>
                    <a:pt x="317" y="4228"/>
                    <a:pt x="409" y="4138"/>
                    <a:pt x="409" y="4025"/>
                  </a:cubicBezTo>
                  <a:lnTo>
                    <a:pt x="409" y="205"/>
                  </a:lnTo>
                  <a:cubicBezTo>
                    <a:pt x="409" y="92"/>
                    <a:pt x="317" y="1"/>
                    <a:pt x="2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5"/>
            <p:cNvSpPr/>
            <p:nvPr/>
          </p:nvSpPr>
          <p:spPr>
            <a:xfrm>
              <a:off x="6224263" y="2492250"/>
              <a:ext cx="331750" cy="291575"/>
            </a:xfrm>
            <a:custGeom>
              <a:avLst/>
              <a:gdLst/>
              <a:ahLst/>
              <a:cxnLst/>
              <a:rect l="l" t="t" r="r" b="b"/>
              <a:pathLst>
                <a:path w="13270" h="11663" extrusionOk="0">
                  <a:moveTo>
                    <a:pt x="6629" y="2611"/>
                  </a:moveTo>
                  <a:cubicBezTo>
                    <a:pt x="7864" y="2611"/>
                    <a:pt x="9044" y="3323"/>
                    <a:pt x="9578" y="4520"/>
                  </a:cubicBezTo>
                  <a:cubicBezTo>
                    <a:pt x="10302" y="6142"/>
                    <a:pt x="9571" y="8050"/>
                    <a:pt x="7947" y="8774"/>
                  </a:cubicBezTo>
                  <a:cubicBezTo>
                    <a:pt x="7522" y="8963"/>
                    <a:pt x="7078" y="9053"/>
                    <a:pt x="6640" y="9053"/>
                  </a:cubicBezTo>
                  <a:cubicBezTo>
                    <a:pt x="5406" y="9053"/>
                    <a:pt x="4226" y="8341"/>
                    <a:pt x="3693" y="7143"/>
                  </a:cubicBezTo>
                  <a:cubicBezTo>
                    <a:pt x="2970" y="5521"/>
                    <a:pt x="3701" y="3611"/>
                    <a:pt x="5323" y="2889"/>
                  </a:cubicBezTo>
                  <a:cubicBezTo>
                    <a:pt x="5748" y="2700"/>
                    <a:pt x="6192" y="2611"/>
                    <a:pt x="6629" y="2611"/>
                  </a:cubicBezTo>
                  <a:close/>
                  <a:moveTo>
                    <a:pt x="6626" y="1"/>
                  </a:moveTo>
                  <a:cubicBezTo>
                    <a:pt x="5834" y="1"/>
                    <a:pt x="5030" y="163"/>
                    <a:pt x="4262" y="506"/>
                  </a:cubicBezTo>
                  <a:cubicBezTo>
                    <a:pt x="1324" y="1815"/>
                    <a:pt x="0" y="5269"/>
                    <a:pt x="1309" y="8206"/>
                  </a:cubicBezTo>
                  <a:cubicBezTo>
                    <a:pt x="2276" y="10373"/>
                    <a:pt x="4411" y="11662"/>
                    <a:pt x="6644" y="11662"/>
                  </a:cubicBezTo>
                  <a:cubicBezTo>
                    <a:pt x="7436" y="11662"/>
                    <a:pt x="8240" y="11500"/>
                    <a:pt x="9008" y="11157"/>
                  </a:cubicBezTo>
                  <a:cubicBezTo>
                    <a:pt x="11945" y="9848"/>
                    <a:pt x="13270" y="6394"/>
                    <a:pt x="11961" y="3458"/>
                  </a:cubicBezTo>
                  <a:cubicBezTo>
                    <a:pt x="10995" y="1290"/>
                    <a:pt x="8859" y="1"/>
                    <a:pt x="662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5"/>
            <p:cNvSpPr/>
            <p:nvPr/>
          </p:nvSpPr>
          <p:spPr>
            <a:xfrm>
              <a:off x="6368463" y="2442950"/>
              <a:ext cx="47750" cy="181150"/>
            </a:xfrm>
            <a:custGeom>
              <a:avLst/>
              <a:gdLst/>
              <a:ahLst/>
              <a:cxnLst/>
              <a:rect l="l" t="t" r="r" b="b"/>
              <a:pathLst>
                <a:path w="1910" h="7246" extrusionOk="0">
                  <a:moveTo>
                    <a:pt x="956" y="0"/>
                  </a:moveTo>
                  <a:cubicBezTo>
                    <a:pt x="428" y="0"/>
                    <a:pt x="0" y="212"/>
                    <a:pt x="0" y="474"/>
                  </a:cubicBezTo>
                  <a:lnTo>
                    <a:pt x="0" y="6771"/>
                  </a:lnTo>
                  <a:cubicBezTo>
                    <a:pt x="0" y="7033"/>
                    <a:pt x="428" y="7246"/>
                    <a:pt x="956" y="7246"/>
                  </a:cubicBezTo>
                  <a:cubicBezTo>
                    <a:pt x="1484" y="7246"/>
                    <a:pt x="1910" y="7033"/>
                    <a:pt x="1910" y="6771"/>
                  </a:cubicBezTo>
                  <a:lnTo>
                    <a:pt x="1910" y="474"/>
                  </a:lnTo>
                  <a:cubicBezTo>
                    <a:pt x="1910" y="212"/>
                    <a:pt x="1484" y="0"/>
                    <a:pt x="95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5"/>
            <p:cNvSpPr/>
            <p:nvPr/>
          </p:nvSpPr>
          <p:spPr>
            <a:xfrm>
              <a:off x="6362838" y="2431000"/>
              <a:ext cx="56425" cy="56425"/>
            </a:xfrm>
            <a:custGeom>
              <a:avLst/>
              <a:gdLst/>
              <a:ahLst/>
              <a:cxnLst/>
              <a:rect l="l" t="t" r="r" b="b"/>
              <a:pathLst>
                <a:path w="2257" h="2257" extrusionOk="0">
                  <a:moveTo>
                    <a:pt x="1129" y="0"/>
                  </a:moveTo>
                  <a:cubicBezTo>
                    <a:pt x="507" y="0"/>
                    <a:pt x="1" y="504"/>
                    <a:pt x="1" y="1129"/>
                  </a:cubicBezTo>
                  <a:cubicBezTo>
                    <a:pt x="1" y="1753"/>
                    <a:pt x="507" y="2256"/>
                    <a:pt x="1129" y="2256"/>
                  </a:cubicBezTo>
                  <a:cubicBezTo>
                    <a:pt x="1752" y="2256"/>
                    <a:pt x="2257" y="1750"/>
                    <a:pt x="2257" y="1129"/>
                  </a:cubicBezTo>
                  <a:cubicBezTo>
                    <a:pt x="2257" y="505"/>
                    <a:pt x="1752" y="0"/>
                    <a:pt x="112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5"/>
            <p:cNvSpPr/>
            <p:nvPr/>
          </p:nvSpPr>
          <p:spPr>
            <a:xfrm>
              <a:off x="6361638" y="2604350"/>
              <a:ext cx="63675" cy="63675"/>
            </a:xfrm>
            <a:custGeom>
              <a:avLst/>
              <a:gdLst/>
              <a:ahLst/>
              <a:cxnLst/>
              <a:rect l="l" t="t" r="r" b="b"/>
              <a:pathLst>
                <a:path w="2547" h="2547" extrusionOk="0">
                  <a:moveTo>
                    <a:pt x="1273" y="0"/>
                  </a:moveTo>
                  <a:cubicBezTo>
                    <a:pt x="571" y="0"/>
                    <a:pt x="0" y="571"/>
                    <a:pt x="0" y="1273"/>
                  </a:cubicBezTo>
                  <a:cubicBezTo>
                    <a:pt x="0" y="1977"/>
                    <a:pt x="571" y="2546"/>
                    <a:pt x="1273" y="2546"/>
                  </a:cubicBezTo>
                  <a:cubicBezTo>
                    <a:pt x="1976" y="2546"/>
                    <a:pt x="2546" y="1977"/>
                    <a:pt x="2546" y="1273"/>
                  </a:cubicBezTo>
                  <a:cubicBezTo>
                    <a:pt x="2546" y="569"/>
                    <a:pt x="1976" y="0"/>
                    <a:pt x="12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5"/>
            <p:cNvSpPr/>
            <p:nvPr/>
          </p:nvSpPr>
          <p:spPr>
            <a:xfrm>
              <a:off x="7029513" y="2282650"/>
              <a:ext cx="219525" cy="215750"/>
            </a:xfrm>
            <a:custGeom>
              <a:avLst/>
              <a:gdLst/>
              <a:ahLst/>
              <a:cxnLst/>
              <a:rect l="l" t="t" r="r" b="b"/>
              <a:pathLst>
                <a:path w="8781" h="8630" extrusionOk="0">
                  <a:moveTo>
                    <a:pt x="854" y="0"/>
                  </a:moveTo>
                  <a:cubicBezTo>
                    <a:pt x="654" y="0"/>
                    <a:pt x="454" y="76"/>
                    <a:pt x="302" y="228"/>
                  </a:cubicBezTo>
                  <a:cubicBezTo>
                    <a:pt x="0" y="533"/>
                    <a:pt x="0" y="1028"/>
                    <a:pt x="302" y="1331"/>
                  </a:cubicBezTo>
                  <a:lnTo>
                    <a:pt x="7373" y="8402"/>
                  </a:lnTo>
                  <a:cubicBezTo>
                    <a:pt x="7525" y="8554"/>
                    <a:pt x="7725" y="8629"/>
                    <a:pt x="7924" y="8629"/>
                  </a:cubicBezTo>
                  <a:cubicBezTo>
                    <a:pt x="8124" y="8629"/>
                    <a:pt x="8324" y="8554"/>
                    <a:pt x="8476" y="8402"/>
                  </a:cubicBezTo>
                  <a:cubicBezTo>
                    <a:pt x="8781" y="8097"/>
                    <a:pt x="8781" y="7602"/>
                    <a:pt x="8476" y="7299"/>
                  </a:cubicBezTo>
                  <a:lnTo>
                    <a:pt x="1406" y="228"/>
                  </a:lnTo>
                  <a:cubicBezTo>
                    <a:pt x="1254" y="76"/>
                    <a:pt x="1054" y="0"/>
                    <a:pt x="85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5"/>
            <p:cNvSpPr/>
            <p:nvPr/>
          </p:nvSpPr>
          <p:spPr>
            <a:xfrm>
              <a:off x="7235988" y="2572400"/>
              <a:ext cx="74125" cy="73225"/>
            </a:xfrm>
            <a:custGeom>
              <a:avLst/>
              <a:gdLst/>
              <a:ahLst/>
              <a:cxnLst/>
              <a:rect l="l" t="t" r="r" b="b"/>
              <a:pathLst>
                <a:path w="2965" h="2929" extrusionOk="0">
                  <a:moveTo>
                    <a:pt x="2754" y="1"/>
                  </a:moveTo>
                  <a:cubicBezTo>
                    <a:pt x="2705" y="1"/>
                    <a:pt x="2656" y="20"/>
                    <a:pt x="2619" y="58"/>
                  </a:cubicBezTo>
                  <a:lnTo>
                    <a:pt x="75" y="2600"/>
                  </a:lnTo>
                  <a:cubicBezTo>
                    <a:pt x="1" y="2676"/>
                    <a:pt x="1" y="2797"/>
                    <a:pt x="75" y="2872"/>
                  </a:cubicBezTo>
                  <a:cubicBezTo>
                    <a:pt x="113" y="2910"/>
                    <a:pt x="163" y="2928"/>
                    <a:pt x="212" y="2928"/>
                  </a:cubicBezTo>
                  <a:cubicBezTo>
                    <a:pt x="261" y="2928"/>
                    <a:pt x="310" y="2910"/>
                    <a:pt x="347" y="2872"/>
                  </a:cubicBezTo>
                  <a:lnTo>
                    <a:pt x="2891" y="330"/>
                  </a:lnTo>
                  <a:cubicBezTo>
                    <a:pt x="2965" y="254"/>
                    <a:pt x="2965" y="132"/>
                    <a:pt x="2891" y="58"/>
                  </a:cubicBezTo>
                  <a:cubicBezTo>
                    <a:pt x="2853" y="20"/>
                    <a:pt x="2803" y="1"/>
                    <a:pt x="27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5"/>
            <p:cNvSpPr/>
            <p:nvPr/>
          </p:nvSpPr>
          <p:spPr>
            <a:xfrm>
              <a:off x="7231838" y="2648675"/>
              <a:ext cx="99575" cy="9700"/>
            </a:xfrm>
            <a:custGeom>
              <a:avLst/>
              <a:gdLst/>
              <a:ahLst/>
              <a:cxnLst/>
              <a:rect l="l" t="t" r="r" b="b"/>
              <a:pathLst>
                <a:path w="3983" h="388" extrusionOk="0">
                  <a:moveTo>
                    <a:pt x="193" y="1"/>
                  </a:moveTo>
                  <a:cubicBezTo>
                    <a:pt x="87" y="1"/>
                    <a:pt x="1" y="90"/>
                    <a:pt x="1" y="194"/>
                  </a:cubicBezTo>
                  <a:cubicBezTo>
                    <a:pt x="1" y="300"/>
                    <a:pt x="85" y="387"/>
                    <a:pt x="193" y="387"/>
                  </a:cubicBezTo>
                  <a:lnTo>
                    <a:pt x="3789" y="387"/>
                  </a:lnTo>
                  <a:cubicBezTo>
                    <a:pt x="3895" y="387"/>
                    <a:pt x="3982" y="301"/>
                    <a:pt x="3982" y="194"/>
                  </a:cubicBezTo>
                  <a:cubicBezTo>
                    <a:pt x="3982" y="90"/>
                    <a:pt x="3896" y="1"/>
                    <a:pt x="378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5"/>
            <p:cNvSpPr/>
            <p:nvPr/>
          </p:nvSpPr>
          <p:spPr>
            <a:xfrm>
              <a:off x="7223163" y="2655875"/>
              <a:ext cx="74150" cy="73200"/>
            </a:xfrm>
            <a:custGeom>
              <a:avLst/>
              <a:gdLst/>
              <a:ahLst/>
              <a:cxnLst/>
              <a:rect l="l" t="t" r="r" b="b"/>
              <a:pathLst>
                <a:path w="2966" h="2928" extrusionOk="0">
                  <a:moveTo>
                    <a:pt x="212" y="0"/>
                  </a:moveTo>
                  <a:cubicBezTo>
                    <a:pt x="162" y="0"/>
                    <a:pt x="113" y="19"/>
                    <a:pt x="76" y="56"/>
                  </a:cubicBezTo>
                  <a:cubicBezTo>
                    <a:pt x="0" y="132"/>
                    <a:pt x="0" y="254"/>
                    <a:pt x="76" y="328"/>
                  </a:cubicBezTo>
                  <a:lnTo>
                    <a:pt x="2618" y="2871"/>
                  </a:lnTo>
                  <a:cubicBezTo>
                    <a:pt x="2656" y="2909"/>
                    <a:pt x="2705" y="2927"/>
                    <a:pt x="2755" y="2927"/>
                  </a:cubicBezTo>
                  <a:cubicBezTo>
                    <a:pt x="2804" y="2927"/>
                    <a:pt x="2853" y="2909"/>
                    <a:pt x="2890" y="2871"/>
                  </a:cubicBezTo>
                  <a:cubicBezTo>
                    <a:pt x="2966" y="2796"/>
                    <a:pt x="2966" y="2674"/>
                    <a:pt x="2890" y="2600"/>
                  </a:cubicBezTo>
                  <a:lnTo>
                    <a:pt x="348" y="56"/>
                  </a:lnTo>
                  <a:cubicBezTo>
                    <a:pt x="310" y="19"/>
                    <a:pt x="261" y="0"/>
                    <a:pt x="2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5"/>
            <p:cNvSpPr/>
            <p:nvPr/>
          </p:nvSpPr>
          <p:spPr>
            <a:xfrm>
              <a:off x="7136788" y="2572400"/>
              <a:ext cx="74175" cy="73225"/>
            </a:xfrm>
            <a:custGeom>
              <a:avLst/>
              <a:gdLst/>
              <a:ahLst/>
              <a:cxnLst/>
              <a:rect l="l" t="t" r="r" b="b"/>
              <a:pathLst>
                <a:path w="2967" h="2929" extrusionOk="0">
                  <a:moveTo>
                    <a:pt x="211" y="1"/>
                  </a:moveTo>
                  <a:cubicBezTo>
                    <a:pt x="162" y="1"/>
                    <a:pt x="113" y="20"/>
                    <a:pt x="75" y="58"/>
                  </a:cubicBezTo>
                  <a:cubicBezTo>
                    <a:pt x="1" y="132"/>
                    <a:pt x="1" y="254"/>
                    <a:pt x="75" y="330"/>
                  </a:cubicBezTo>
                  <a:lnTo>
                    <a:pt x="2618" y="2872"/>
                  </a:lnTo>
                  <a:cubicBezTo>
                    <a:pt x="2656" y="2910"/>
                    <a:pt x="2705" y="2928"/>
                    <a:pt x="2754" y="2928"/>
                  </a:cubicBezTo>
                  <a:cubicBezTo>
                    <a:pt x="2803" y="2928"/>
                    <a:pt x="2852" y="2910"/>
                    <a:pt x="2890" y="2872"/>
                  </a:cubicBezTo>
                  <a:cubicBezTo>
                    <a:pt x="2966" y="2797"/>
                    <a:pt x="2966" y="2676"/>
                    <a:pt x="2890" y="2600"/>
                  </a:cubicBezTo>
                  <a:lnTo>
                    <a:pt x="347" y="58"/>
                  </a:lnTo>
                  <a:cubicBezTo>
                    <a:pt x="310" y="20"/>
                    <a:pt x="261" y="1"/>
                    <a:pt x="2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5"/>
            <p:cNvSpPr/>
            <p:nvPr/>
          </p:nvSpPr>
          <p:spPr>
            <a:xfrm>
              <a:off x="7113038" y="2648675"/>
              <a:ext cx="99550" cy="9700"/>
            </a:xfrm>
            <a:custGeom>
              <a:avLst/>
              <a:gdLst/>
              <a:ahLst/>
              <a:cxnLst/>
              <a:rect l="l" t="t" r="r" b="b"/>
              <a:pathLst>
                <a:path w="3982" h="388" extrusionOk="0">
                  <a:moveTo>
                    <a:pt x="194" y="1"/>
                  </a:moveTo>
                  <a:cubicBezTo>
                    <a:pt x="87" y="1"/>
                    <a:pt x="1" y="90"/>
                    <a:pt x="1" y="194"/>
                  </a:cubicBezTo>
                  <a:cubicBezTo>
                    <a:pt x="1" y="300"/>
                    <a:pt x="87" y="387"/>
                    <a:pt x="194" y="387"/>
                  </a:cubicBezTo>
                  <a:lnTo>
                    <a:pt x="3789" y="387"/>
                  </a:lnTo>
                  <a:cubicBezTo>
                    <a:pt x="3896" y="387"/>
                    <a:pt x="3982" y="300"/>
                    <a:pt x="3982" y="194"/>
                  </a:cubicBezTo>
                  <a:cubicBezTo>
                    <a:pt x="3982" y="87"/>
                    <a:pt x="3896" y="1"/>
                    <a:pt x="378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5"/>
            <p:cNvSpPr/>
            <p:nvPr/>
          </p:nvSpPr>
          <p:spPr>
            <a:xfrm>
              <a:off x="7149638" y="2655875"/>
              <a:ext cx="74125" cy="73200"/>
            </a:xfrm>
            <a:custGeom>
              <a:avLst/>
              <a:gdLst/>
              <a:ahLst/>
              <a:cxnLst/>
              <a:rect l="l" t="t" r="r" b="b"/>
              <a:pathLst>
                <a:path w="2965" h="2928" extrusionOk="0">
                  <a:moveTo>
                    <a:pt x="2753" y="0"/>
                  </a:moveTo>
                  <a:cubicBezTo>
                    <a:pt x="2704" y="0"/>
                    <a:pt x="2655" y="19"/>
                    <a:pt x="2618" y="56"/>
                  </a:cubicBezTo>
                  <a:lnTo>
                    <a:pt x="75" y="2600"/>
                  </a:lnTo>
                  <a:cubicBezTo>
                    <a:pt x="0" y="2674"/>
                    <a:pt x="0" y="2796"/>
                    <a:pt x="75" y="2871"/>
                  </a:cubicBezTo>
                  <a:cubicBezTo>
                    <a:pt x="112" y="2909"/>
                    <a:pt x="162" y="2927"/>
                    <a:pt x="211" y="2927"/>
                  </a:cubicBezTo>
                  <a:cubicBezTo>
                    <a:pt x="260" y="2927"/>
                    <a:pt x="309" y="2909"/>
                    <a:pt x="346" y="2871"/>
                  </a:cubicBezTo>
                  <a:lnTo>
                    <a:pt x="2890" y="328"/>
                  </a:lnTo>
                  <a:cubicBezTo>
                    <a:pt x="2964" y="254"/>
                    <a:pt x="2964" y="132"/>
                    <a:pt x="2890" y="56"/>
                  </a:cubicBezTo>
                  <a:cubicBezTo>
                    <a:pt x="2852" y="19"/>
                    <a:pt x="2803" y="0"/>
                    <a:pt x="27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5"/>
            <p:cNvSpPr/>
            <p:nvPr/>
          </p:nvSpPr>
          <p:spPr>
            <a:xfrm>
              <a:off x="7215788" y="2651875"/>
              <a:ext cx="9675" cy="99575"/>
            </a:xfrm>
            <a:custGeom>
              <a:avLst/>
              <a:gdLst/>
              <a:ahLst/>
              <a:cxnLst/>
              <a:rect l="l" t="t" r="r" b="b"/>
              <a:pathLst>
                <a:path w="387" h="3983" extrusionOk="0">
                  <a:moveTo>
                    <a:pt x="194" y="0"/>
                  </a:moveTo>
                  <a:cubicBezTo>
                    <a:pt x="88" y="0"/>
                    <a:pt x="1" y="86"/>
                    <a:pt x="1" y="193"/>
                  </a:cubicBezTo>
                  <a:lnTo>
                    <a:pt x="1" y="3790"/>
                  </a:lnTo>
                  <a:cubicBezTo>
                    <a:pt x="1" y="3895"/>
                    <a:pt x="86" y="3983"/>
                    <a:pt x="194" y="3983"/>
                  </a:cubicBezTo>
                  <a:cubicBezTo>
                    <a:pt x="301" y="3983"/>
                    <a:pt x="387" y="3897"/>
                    <a:pt x="387" y="3790"/>
                  </a:cubicBezTo>
                  <a:lnTo>
                    <a:pt x="387" y="193"/>
                  </a:lnTo>
                  <a:cubicBezTo>
                    <a:pt x="387" y="87"/>
                    <a:pt x="301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5"/>
            <p:cNvSpPr/>
            <p:nvPr/>
          </p:nvSpPr>
          <p:spPr>
            <a:xfrm>
              <a:off x="7068138" y="2509350"/>
              <a:ext cx="312250" cy="274450"/>
            </a:xfrm>
            <a:custGeom>
              <a:avLst/>
              <a:gdLst/>
              <a:ahLst/>
              <a:cxnLst/>
              <a:rect l="l" t="t" r="r" b="b"/>
              <a:pathLst>
                <a:path w="12490" h="10978" extrusionOk="0">
                  <a:moveTo>
                    <a:pt x="6252" y="2458"/>
                  </a:moveTo>
                  <a:cubicBezTo>
                    <a:pt x="6663" y="2458"/>
                    <a:pt x="7081" y="2542"/>
                    <a:pt x="7480" y="2720"/>
                  </a:cubicBezTo>
                  <a:cubicBezTo>
                    <a:pt x="9007" y="3399"/>
                    <a:pt x="9696" y="5196"/>
                    <a:pt x="9014" y="6724"/>
                  </a:cubicBezTo>
                  <a:cubicBezTo>
                    <a:pt x="8511" y="7852"/>
                    <a:pt x="7402" y="8522"/>
                    <a:pt x="6241" y="8522"/>
                  </a:cubicBezTo>
                  <a:cubicBezTo>
                    <a:pt x="5829" y="8522"/>
                    <a:pt x="5411" y="8437"/>
                    <a:pt x="5011" y="8259"/>
                  </a:cubicBezTo>
                  <a:cubicBezTo>
                    <a:pt x="3483" y="7579"/>
                    <a:pt x="2795" y="5781"/>
                    <a:pt x="3476" y="4256"/>
                  </a:cubicBezTo>
                  <a:cubicBezTo>
                    <a:pt x="3979" y="3129"/>
                    <a:pt x="5090" y="2458"/>
                    <a:pt x="6252" y="2458"/>
                  </a:cubicBezTo>
                  <a:close/>
                  <a:moveTo>
                    <a:pt x="6252" y="1"/>
                  </a:moveTo>
                  <a:cubicBezTo>
                    <a:pt x="4150" y="1"/>
                    <a:pt x="2142" y="1214"/>
                    <a:pt x="1232" y="3255"/>
                  </a:cubicBezTo>
                  <a:cubicBezTo>
                    <a:pt x="0" y="6020"/>
                    <a:pt x="1246" y="9270"/>
                    <a:pt x="4011" y="10502"/>
                  </a:cubicBezTo>
                  <a:cubicBezTo>
                    <a:pt x="4735" y="10825"/>
                    <a:pt x="5492" y="10978"/>
                    <a:pt x="6238" y="10978"/>
                  </a:cubicBezTo>
                  <a:cubicBezTo>
                    <a:pt x="8340" y="10978"/>
                    <a:pt x="10349" y="9764"/>
                    <a:pt x="11258" y="7724"/>
                  </a:cubicBezTo>
                  <a:cubicBezTo>
                    <a:pt x="12490" y="4959"/>
                    <a:pt x="11244" y="1709"/>
                    <a:pt x="8480" y="477"/>
                  </a:cubicBezTo>
                  <a:cubicBezTo>
                    <a:pt x="7756" y="154"/>
                    <a:pt x="6998" y="1"/>
                    <a:pt x="625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5"/>
            <p:cNvSpPr/>
            <p:nvPr/>
          </p:nvSpPr>
          <p:spPr>
            <a:xfrm>
              <a:off x="7199738" y="2462975"/>
              <a:ext cx="44975" cy="170525"/>
            </a:xfrm>
            <a:custGeom>
              <a:avLst/>
              <a:gdLst/>
              <a:ahLst/>
              <a:cxnLst/>
              <a:rect l="l" t="t" r="r" b="b"/>
              <a:pathLst>
                <a:path w="1799" h="6821" extrusionOk="0">
                  <a:moveTo>
                    <a:pt x="900" y="0"/>
                  </a:moveTo>
                  <a:cubicBezTo>
                    <a:pt x="402" y="0"/>
                    <a:pt x="0" y="200"/>
                    <a:pt x="0" y="447"/>
                  </a:cubicBezTo>
                  <a:lnTo>
                    <a:pt x="0" y="6375"/>
                  </a:lnTo>
                  <a:cubicBezTo>
                    <a:pt x="0" y="6621"/>
                    <a:pt x="402" y="6821"/>
                    <a:pt x="900" y="6821"/>
                  </a:cubicBezTo>
                  <a:cubicBezTo>
                    <a:pt x="1397" y="6821"/>
                    <a:pt x="1799" y="6621"/>
                    <a:pt x="1799" y="6375"/>
                  </a:cubicBezTo>
                  <a:lnTo>
                    <a:pt x="1799" y="447"/>
                  </a:lnTo>
                  <a:cubicBezTo>
                    <a:pt x="1799" y="200"/>
                    <a:pt x="1397" y="0"/>
                    <a:pt x="90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5"/>
            <p:cNvSpPr/>
            <p:nvPr/>
          </p:nvSpPr>
          <p:spPr>
            <a:xfrm>
              <a:off x="7196838" y="2451700"/>
              <a:ext cx="53125" cy="53125"/>
            </a:xfrm>
            <a:custGeom>
              <a:avLst/>
              <a:gdLst/>
              <a:ahLst/>
              <a:cxnLst/>
              <a:rect l="l" t="t" r="r" b="b"/>
              <a:pathLst>
                <a:path w="2125" h="2125" extrusionOk="0">
                  <a:moveTo>
                    <a:pt x="1062" y="1"/>
                  </a:moveTo>
                  <a:cubicBezTo>
                    <a:pt x="475" y="1"/>
                    <a:pt x="0" y="475"/>
                    <a:pt x="0" y="1062"/>
                  </a:cubicBezTo>
                  <a:cubicBezTo>
                    <a:pt x="0" y="1649"/>
                    <a:pt x="475" y="2125"/>
                    <a:pt x="1062" y="2125"/>
                  </a:cubicBezTo>
                  <a:cubicBezTo>
                    <a:pt x="1648" y="2125"/>
                    <a:pt x="2125" y="1649"/>
                    <a:pt x="2125" y="1062"/>
                  </a:cubicBezTo>
                  <a:cubicBezTo>
                    <a:pt x="2125" y="475"/>
                    <a:pt x="1648" y="1"/>
                    <a:pt x="106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5"/>
            <p:cNvSpPr/>
            <p:nvPr/>
          </p:nvSpPr>
          <p:spPr>
            <a:xfrm>
              <a:off x="7191188" y="2614900"/>
              <a:ext cx="59925" cy="59925"/>
            </a:xfrm>
            <a:custGeom>
              <a:avLst/>
              <a:gdLst/>
              <a:ahLst/>
              <a:cxnLst/>
              <a:rect l="l" t="t" r="r" b="b"/>
              <a:pathLst>
                <a:path w="2397" h="2397" extrusionOk="0">
                  <a:moveTo>
                    <a:pt x="1197" y="0"/>
                  </a:moveTo>
                  <a:cubicBezTo>
                    <a:pt x="535" y="0"/>
                    <a:pt x="0" y="536"/>
                    <a:pt x="0" y="1199"/>
                  </a:cubicBezTo>
                  <a:cubicBezTo>
                    <a:pt x="0" y="1860"/>
                    <a:pt x="537" y="2396"/>
                    <a:pt x="1199" y="2396"/>
                  </a:cubicBezTo>
                  <a:cubicBezTo>
                    <a:pt x="1860" y="2396"/>
                    <a:pt x="2397" y="1860"/>
                    <a:pt x="2397" y="1199"/>
                  </a:cubicBezTo>
                  <a:cubicBezTo>
                    <a:pt x="2397" y="536"/>
                    <a:pt x="1860" y="0"/>
                    <a:pt x="1199" y="0"/>
                  </a:cubicBezTo>
                  <a:cubicBezTo>
                    <a:pt x="1198" y="0"/>
                    <a:pt x="1197" y="0"/>
                    <a:pt x="11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5"/>
            <p:cNvSpPr/>
            <p:nvPr/>
          </p:nvSpPr>
          <p:spPr>
            <a:xfrm>
              <a:off x="6769013" y="2248025"/>
              <a:ext cx="39325" cy="198775"/>
            </a:xfrm>
            <a:custGeom>
              <a:avLst/>
              <a:gdLst/>
              <a:ahLst/>
              <a:cxnLst/>
              <a:rect l="l" t="t" r="r" b="b"/>
              <a:pathLst>
                <a:path w="1573" h="7951" extrusionOk="0">
                  <a:moveTo>
                    <a:pt x="764" y="1"/>
                  </a:moveTo>
                  <a:cubicBezTo>
                    <a:pt x="343" y="1"/>
                    <a:pt x="0" y="344"/>
                    <a:pt x="0" y="763"/>
                  </a:cubicBezTo>
                  <a:lnTo>
                    <a:pt x="0" y="7186"/>
                  </a:lnTo>
                  <a:cubicBezTo>
                    <a:pt x="0" y="7607"/>
                    <a:pt x="343" y="7950"/>
                    <a:pt x="764" y="7950"/>
                  </a:cubicBezTo>
                  <a:lnTo>
                    <a:pt x="808" y="7950"/>
                  </a:lnTo>
                  <a:cubicBezTo>
                    <a:pt x="1228" y="7950"/>
                    <a:pt x="1571" y="7607"/>
                    <a:pt x="1572" y="7186"/>
                  </a:cubicBezTo>
                  <a:lnTo>
                    <a:pt x="1572" y="763"/>
                  </a:lnTo>
                  <a:cubicBezTo>
                    <a:pt x="1572" y="344"/>
                    <a:pt x="1229" y="1"/>
                    <a:pt x="8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5"/>
            <p:cNvSpPr/>
            <p:nvPr/>
          </p:nvSpPr>
          <p:spPr>
            <a:xfrm>
              <a:off x="6695038" y="2559200"/>
              <a:ext cx="78750" cy="77800"/>
            </a:xfrm>
            <a:custGeom>
              <a:avLst/>
              <a:gdLst/>
              <a:ahLst/>
              <a:cxnLst/>
              <a:rect l="l" t="t" r="r" b="b"/>
              <a:pathLst>
                <a:path w="3150" h="3112" extrusionOk="0">
                  <a:moveTo>
                    <a:pt x="225" y="1"/>
                  </a:moveTo>
                  <a:cubicBezTo>
                    <a:pt x="173" y="1"/>
                    <a:pt x="121" y="21"/>
                    <a:pt x="81" y="61"/>
                  </a:cubicBezTo>
                  <a:cubicBezTo>
                    <a:pt x="1" y="142"/>
                    <a:pt x="1" y="271"/>
                    <a:pt x="81" y="351"/>
                  </a:cubicBezTo>
                  <a:lnTo>
                    <a:pt x="2780" y="3051"/>
                  </a:lnTo>
                  <a:cubicBezTo>
                    <a:pt x="2821" y="3091"/>
                    <a:pt x="2874" y="3112"/>
                    <a:pt x="2926" y="3112"/>
                  </a:cubicBezTo>
                  <a:cubicBezTo>
                    <a:pt x="2978" y="3112"/>
                    <a:pt x="3031" y="3091"/>
                    <a:pt x="3071" y="3051"/>
                  </a:cubicBezTo>
                  <a:cubicBezTo>
                    <a:pt x="3149" y="2970"/>
                    <a:pt x="3149" y="2842"/>
                    <a:pt x="3071" y="2762"/>
                  </a:cubicBezTo>
                  <a:lnTo>
                    <a:pt x="370" y="61"/>
                  </a:lnTo>
                  <a:cubicBezTo>
                    <a:pt x="330" y="21"/>
                    <a:pt x="278" y="1"/>
                    <a:pt x="2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5"/>
            <p:cNvSpPr/>
            <p:nvPr/>
          </p:nvSpPr>
          <p:spPr>
            <a:xfrm>
              <a:off x="6672513" y="2640275"/>
              <a:ext cx="105700" cy="10225"/>
            </a:xfrm>
            <a:custGeom>
              <a:avLst/>
              <a:gdLst/>
              <a:ahLst/>
              <a:cxnLst/>
              <a:rect l="l" t="t" r="r" b="b"/>
              <a:pathLst>
                <a:path w="4228" h="409" extrusionOk="0">
                  <a:moveTo>
                    <a:pt x="204" y="1"/>
                  </a:moveTo>
                  <a:cubicBezTo>
                    <a:pt x="91" y="1"/>
                    <a:pt x="1" y="92"/>
                    <a:pt x="1" y="205"/>
                  </a:cubicBezTo>
                  <a:cubicBezTo>
                    <a:pt x="1" y="317"/>
                    <a:pt x="91" y="408"/>
                    <a:pt x="204" y="408"/>
                  </a:cubicBezTo>
                  <a:lnTo>
                    <a:pt x="4023" y="408"/>
                  </a:lnTo>
                  <a:cubicBezTo>
                    <a:pt x="4136" y="408"/>
                    <a:pt x="4228" y="318"/>
                    <a:pt x="4228" y="205"/>
                  </a:cubicBezTo>
                  <a:cubicBezTo>
                    <a:pt x="4228" y="92"/>
                    <a:pt x="4136" y="1"/>
                    <a:pt x="40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5"/>
            <p:cNvSpPr/>
            <p:nvPr/>
          </p:nvSpPr>
          <p:spPr>
            <a:xfrm>
              <a:off x="6708663" y="2647850"/>
              <a:ext cx="78775" cy="77775"/>
            </a:xfrm>
            <a:custGeom>
              <a:avLst/>
              <a:gdLst/>
              <a:ahLst/>
              <a:cxnLst/>
              <a:rect l="l" t="t" r="r" b="b"/>
              <a:pathLst>
                <a:path w="3151" h="3111" extrusionOk="0">
                  <a:moveTo>
                    <a:pt x="2926" y="1"/>
                  </a:moveTo>
                  <a:cubicBezTo>
                    <a:pt x="2874" y="1"/>
                    <a:pt x="2822" y="21"/>
                    <a:pt x="2782" y="61"/>
                  </a:cubicBezTo>
                  <a:lnTo>
                    <a:pt x="81" y="2762"/>
                  </a:lnTo>
                  <a:cubicBezTo>
                    <a:pt x="1" y="2842"/>
                    <a:pt x="1" y="2971"/>
                    <a:pt x="81" y="3051"/>
                  </a:cubicBezTo>
                  <a:cubicBezTo>
                    <a:pt x="121" y="3091"/>
                    <a:pt x="173" y="3111"/>
                    <a:pt x="226" y="3111"/>
                  </a:cubicBezTo>
                  <a:cubicBezTo>
                    <a:pt x="278" y="3111"/>
                    <a:pt x="331" y="3091"/>
                    <a:pt x="371" y="3051"/>
                  </a:cubicBezTo>
                  <a:lnTo>
                    <a:pt x="3071" y="351"/>
                  </a:lnTo>
                  <a:cubicBezTo>
                    <a:pt x="3151" y="270"/>
                    <a:pt x="3151" y="141"/>
                    <a:pt x="3071" y="61"/>
                  </a:cubicBezTo>
                  <a:cubicBezTo>
                    <a:pt x="3031" y="21"/>
                    <a:pt x="2978" y="1"/>
                    <a:pt x="29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5"/>
            <p:cNvSpPr/>
            <p:nvPr/>
          </p:nvSpPr>
          <p:spPr>
            <a:xfrm>
              <a:off x="6800413" y="2559200"/>
              <a:ext cx="78775" cy="77800"/>
            </a:xfrm>
            <a:custGeom>
              <a:avLst/>
              <a:gdLst/>
              <a:ahLst/>
              <a:cxnLst/>
              <a:rect l="l" t="t" r="r" b="b"/>
              <a:pathLst>
                <a:path w="3151" h="3112" extrusionOk="0">
                  <a:moveTo>
                    <a:pt x="2926" y="1"/>
                  </a:moveTo>
                  <a:cubicBezTo>
                    <a:pt x="2873" y="1"/>
                    <a:pt x="2821" y="21"/>
                    <a:pt x="2781" y="61"/>
                  </a:cubicBezTo>
                  <a:lnTo>
                    <a:pt x="80" y="2762"/>
                  </a:lnTo>
                  <a:cubicBezTo>
                    <a:pt x="0" y="2842"/>
                    <a:pt x="0" y="2970"/>
                    <a:pt x="80" y="3051"/>
                  </a:cubicBezTo>
                  <a:cubicBezTo>
                    <a:pt x="120" y="3091"/>
                    <a:pt x="173" y="3112"/>
                    <a:pt x="225" y="3112"/>
                  </a:cubicBezTo>
                  <a:cubicBezTo>
                    <a:pt x="277" y="3112"/>
                    <a:pt x="330" y="3091"/>
                    <a:pt x="371" y="3051"/>
                  </a:cubicBezTo>
                  <a:lnTo>
                    <a:pt x="3070" y="351"/>
                  </a:lnTo>
                  <a:cubicBezTo>
                    <a:pt x="3150" y="271"/>
                    <a:pt x="3150" y="142"/>
                    <a:pt x="3070" y="61"/>
                  </a:cubicBezTo>
                  <a:cubicBezTo>
                    <a:pt x="3030" y="21"/>
                    <a:pt x="2978" y="1"/>
                    <a:pt x="29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5"/>
            <p:cNvSpPr/>
            <p:nvPr/>
          </p:nvSpPr>
          <p:spPr>
            <a:xfrm>
              <a:off x="6798688" y="2640275"/>
              <a:ext cx="105700" cy="10225"/>
            </a:xfrm>
            <a:custGeom>
              <a:avLst/>
              <a:gdLst/>
              <a:ahLst/>
              <a:cxnLst/>
              <a:rect l="l" t="t" r="r" b="b"/>
              <a:pathLst>
                <a:path w="4228" h="409" extrusionOk="0">
                  <a:moveTo>
                    <a:pt x="205" y="1"/>
                  </a:moveTo>
                  <a:cubicBezTo>
                    <a:pt x="92" y="1"/>
                    <a:pt x="0" y="92"/>
                    <a:pt x="0" y="205"/>
                  </a:cubicBezTo>
                  <a:cubicBezTo>
                    <a:pt x="0" y="318"/>
                    <a:pt x="92" y="408"/>
                    <a:pt x="205" y="408"/>
                  </a:cubicBezTo>
                  <a:lnTo>
                    <a:pt x="4025" y="408"/>
                  </a:lnTo>
                  <a:cubicBezTo>
                    <a:pt x="4026" y="408"/>
                    <a:pt x="4028" y="408"/>
                    <a:pt x="4029" y="408"/>
                  </a:cubicBezTo>
                  <a:cubicBezTo>
                    <a:pt x="4137" y="408"/>
                    <a:pt x="4228" y="317"/>
                    <a:pt x="4228" y="205"/>
                  </a:cubicBezTo>
                  <a:cubicBezTo>
                    <a:pt x="4228" y="92"/>
                    <a:pt x="4138" y="1"/>
                    <a:pt x="40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5"/>
            <p:cNvSpPr/>
            <p:nvPr/>
          </p:nvSpPr>
          <p:spPr>
            <a:xfrm>
              <a:off x="6786788" y="2647850"/>
              <a:ext cx="78775" cy="77775"/>
            </a:xfrm>
            <a:custGeom>
              <a:avLst/>
              <a:gdLst/>
              <a:ahLst/>
              <a:cxnLst/>
              <a:rect l="l" t="t" r="r" b="b"/>
              <a:pathLst>
                <a:path w="3151" h="3111" extrusionOk="0">
                  <a:moveTo>
                    <a:pt x="224" y="1"/>
                  </a:moveTo>
                  <a:cubicBezTo>
                    <a:pt x="172" y="1"/>
                    <a:pt x="120" y="21"/>
                    <a:pt x="80" y="61"/>
                  </a:cubicBezTo>
                  <a:cubicBezTo>
                    <a:pt x="0" y="141"/>
                    <a:pt x="0" y="270"/>
                    <a:pt x="80" y="351"/>
                  </a:cubicBezTo>
                  <a:lnTo>
                    <a:pt x="2780" y="3051"/>
                  </a:lnTo>
                  <a:cubicBezTo>
                    <a:pt x="2820" y="3091"/>
                    <a:pt x="2873" y="3111"/>
                    <a:pt x="2925" y="3111"/>
                  </a:cubicBezTo>
                  <a:cubicBezTo>
                    <a:pt x="2978" y="3111"/>
                    <a:pt x="3030" y="3091"/>
                    <a:pt x="3070" y="3051"/>
                  </a:cubicBezTo>
                  <a:cubicBezTo>
                    <a:pt x="3150" y="2971"/>
                    <a:pt x="3150" y="2842"/>
                    <a:pt x="3070" y="2762"/>
                  </a:cubicBezTo>
                  <a:lnTo>
                    <a:pt x="369" y="61"/>
                  </a:lnTo>
                  <a:cubicBezTo>
                    <a:pt x="329" y="21"/>
                    <a:pt x="277" y="1"/>
                    <a:pt x="2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5"/>
            <p:cNvSpPr/>
            <p:nvPr/>
          </p:nvSpPr>
          <p:spPr>
            <a:xfrm>
              <a:off x="6785063" y="2643675"/>
              <a:ext cx="10225" cy="105700"/>
            </a:xfrm>
            <a:custGeom>
              <a:avLst/>
              <a:gdLst/>
              <a:ahLst/>
              <a:cxnLst/>
              <a:rect l="l" t="t" r="r" b="b"/>
              <a:pathLst>
                <a:path w="409" h="4228" extrusionOk="0">
                  <a:moveTo>
                    <a:pt x="205" y="1"/>
                  </a:moveTo>
                  <a:cubicBezTo>
                    <a:pt x="92" y="1"/>
                    <a:pt x="0" y="92"/>
                    <a:pt x="0" y="205"/>
                  </a:cubicBezTo>
                  <a:lnTo>
                    <a:pt x="0" y="4025"/>
                  </a:lnTo>
                  <a:cubicBezTo>
                    <a:pt x="0" y="4136"/>
                    <a:pt x="92" y="4228"/>
                    <a:pt x="205" y="4228"/>
                  </a:cubicBezTo>
                  <a:cubicBezTo>
                    <a:pt x="317" y="4228"/>
                    <a:pt x="408" y="4138"/>
                    <a:pt x="408" y="4025"/>
                  </a:cubicBezTo>
                  <a:lnTo>
                    <a:pt x="408" y="205"/>
                  </a:lnTo>
                  <a:cubicBezTo>
                    <a:pt x="408" y="92"/>
                    <a:pt x="317" y="1"/>
                    <a:pt x="20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5"/>
            <p:cNvSpPr/>
            <p:nvPr/>
          </p:nvSpPr>
          <p:spPr>
            <a:xfrm>
              <a:off x="6620363" y="2492250"/>
              <a:ext cx="331775" cy="291575"/>
            </a:xfrm>
            <a:custGeom>
              <a:avLst/>
              <a:gdLst/>
              <a:ahLst/>
              <a:cxnLst/>
              <a:rect l="l" t="t" r="r" b="b"/>
              <a:pathLst>
                <a:path w="13271" h="11663" extrusionOk="0">
                  <a:moveTo>
                    <a:pt x="6630" y="2611"/>
                  </a:moveTo>
                  <a:cubicBezTo>
                    <a:pt x="7864" y="2611"/>
                    <a:pt x="9045" y="3323"/>
                    <a:pt x="9578" y="4520"/>
                  </a:cubicBezTo>
                  <a:cubicBezTo>
                    <a:pt x="10301" y="6142"/>
                    <a:pt x="9570" y="8050"/>
                    <a:pt x="7947" y="8774"/>
                  </a:cubicBezTo>
                  <a:cubicBezTo>
                    <a:pt x="7523" y="8963"/>
                    <a:pt x="7078" y="9053"/>
                    <a:pt x="6641" y="9053"/>
                  </a:cubicBezTo>
                  <a:cubicBezTo>
                    <a:pt x="5407" y="9053"/>
                    <a:pt x="4226" y="8341"/>
                    <a:pt x="3693" y="7143"/>
                  </a:cubicBezTo>
                  <a:cubicBezTo>
                    <a:pt x="2971" y="5521"/>
                    <a:pt x="3703" y="3611"/>
                    <a:pt x="5324" y="2889"/>
                  </a:cubicBezTo>
                  <a:cubicBezTo>
                    <a:pt x="5748" y="2700"/>
                    <a:pt x="6192" y="2611"/>
                    <a:pt x="6630" y="2611"/>
                  </a:cubicBezTo>
                  <a:close/>
                  <a:moveTo>
                    <a:pt x="6627" y="1"/>
                  </a:moveTo>
                  <a:cubicBezTo>
                    <a:pt x="5835" y="1"/>
                    <a:pt x="5031" y="163"/>
                    <a:pt x="4262" y="506"/>
                  </a:cubicBezTo>
                  <a:cubicBezTo>
                    <a:pt x="1324" y="1815"/>
                    <a:pt x="1" y="5269"/>
                    <a:pt x="1310" y="8206"/>
                  </a:cubicBezTo>
                  <a:cubicBezTo>
                    <a:pt x="2276" y="10373"/>
                    <a:pt x="4411" y="11662"/>
                    <a:pt x="6644" y="11662"/>
                  </a:cubicBezTo>
                  <a:cubicBezTo>
                    <a:pt x="7436" y="11662"/>
                    <a:pt x="8241" y="11500"/>
                    <a:pt x="9010" y="11157"/>
                  </a:cubicBezTo>
                  <a:cubicBezTo>
                    <a:pt x="11946" y="9848"/>
                    <a:pt x="13270" y="6394"/>
                    <a:pt x="11961" y="3458"/>
                  </a:cubicBezTo>
                  <a:cubicBezTo>
                    <a:pt x="10995" y="1290"/>
                    <a:pt x="8860" y="1"/>
                    <a:pt x="662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5"/>
            <p:cNvSpPr/>
            <p:nvPr/>
          </p:nvSpPr>
          <p:spPr>
            <a:xfrm>
              <a:off x="6764538" y="2442950"/>
              <a:ext cx="47775" cy="181150"/>
            </a:xfrm>
            <a:custGeom>
              <a:avLst/>
              <a:gdLst/>
              <a:ahLst/>
              <a:cxnLst/>
              <a:rect l="l" t="t" r="r" b="b"/>
              <a:pathLst>
                <a:path w="1911" h="7246" extrusionOk="0">
                  <a:moveTo>
                    <a:pt x="956" y="0"/>
                  </a:moveTo>
                  <a:cubicBezTo>
                    <a:pt x="428" y="0"/>
                    <a:pt x="0" y="212"/>
                    <a:pt x="0" y="474"/>
                  </a:cubicBezTo>
                  <a:lnTo>
                    <a:pt x="0" y="6771"/>
                  </a:lnTo>
                  <a:cubicBezTo>
                    <a:pt x="0" y="7033"/>
                    <a:pt x="428" y="7246"/>
                    <a:pt x="956" y="7246"/>
                  </a:cubicBezTo>
                  <a:cubicBezTo>
                    <a:pt x="1484" y="7246"/>
                    <a:pt x="1910" y="7033"/>
                    <a:pt x="1910" y="6771"/>
                  </a:cubicBezTo>
                  <a:lnTo>
                    <a:pt x="1910" y="474"/>
                  </a:lnTo>
                  <a:cubicBezTo>
                    <a:pt x="1910" y="212"/>
                    <a:pt x="1484" y="0"/>
                    <a:pt x="95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5"/>
            <p:cNvSpPr/>
            <p:nvPr/>
          </p:nvSpPr>
          <p:spPr>
            <a:xfrm>
              <a:off x="6758963" y="2431000"/>
              <a:ext cx="56450" cy="56425"/>
            </a:xfrm>
            <a:custGeom>
              <a:avLst/>
              <a:gdLst/>
              <a:ahLst/>
              <a:cxnLst/>
              <a:rect l="l" t="t" r="r" b="b"/>
              <a:pathLst>
                <a:path w="2258" h="2257" extrusionOk="0">
                  <a:moveTo>
                    <a:pt x="1129" y="0"/>
                  </a:moveTo>
                  <a:cubicBezTo>
                    <a:pt x="505" y="0"/>
                    <a:pt x="0" y="504"/>
                    <a:pt x="0" y="1129"/>
                  </a:cubicBezTo>
                  <a:cubicBezTo>
                    <a:pt x="0" y="1753"/>
                    <a:pt x="507" y="2256"/>
                    <a:pt x="1129" y="2256"/>
                  </a:cubicBezTo>
                  <a:cubicBezTo>
                    <a:pt x="1751" y="2256"/>
                    <a:pt x="2258" y="1750"/>
                    <a:pt x="2258" y="1129"/>
                  </a:cubicBezTo>
                  <a:cubicBezTo>
                    <a:pt x="2258" y="505"/>
                    <a:pt x="1751" y="0"/>
                    <a:pt x="112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5"/>
            <p:cNvSpPr/>
            <p:nvPr/>
          </p:nvSpPr>
          <p:spPr>
            <a:xfrm>
              <a:off x="6757713" y="2604350"/>
              <a:ext cx="63675" cy="63675"/>
            </a:xfrm>
            <a:custGeom>
              <a:avLst/>
              <a:gdLst/>
              <a:ahLst/>
              <a:cxnLst/>
              <a:rect l="l" t="t" r="r" b="b"/>
              <a:pathLst>
                <a:path w="2547" h="2547" extrusionOk="0">
                  <a:moveTo>
                    <a:pt x="1273" y="0"/>
                  </a:moveTo>
                  <a:cubicBezTo>
                    <a:pt x="571" y="0"/>
                    <a:pt x="0" y="571"/>
                    <a:pt x="0" y="1273"/>
                  </a:cubicBezTo>
                  <a:cubicBezTo>
                    <a:pt x="0" y="1977"/>
                    <a:pt x="571" y="2546"/>
                    <a:pt x="1273" y="2546"/>
                  </a:cubicBezTo>
                  <a:cubicBezTo>
                    <a:pt x="1976" y="2546"/>
                    <a:pt x="2546" y="1977"/>
                    <a:pt x="2546" y="1273"/>
                  </a:cubicBezTo>
                  <a:cubicBezTo>
                    <a:pt x="2546" y="569"/>
                    <a:pt x="1976" y="0"/>
                    <a:pt x="12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5"/>
            <p:cNvSpPr/>
            <p:nvPr/>
          </p:nvSpPr>
          <p:spPr>
            <a:xfrm>
              <a:off x="6579038" y="1203475"/>
              <a:ext cx="66775" cy="51825"/>
            </a:xfrm>
            <a:custGeom>
              <a:avLst/>
              <a:gdLst/>
              <a:ahLst/>
              <a:cxnLst/>
              <a:rect l="l" t="t" r="r" b="b"/>
              <a:pathLst>
                <a:path w="2671" h="2073" extrusionOk="0">
                  <a:moveTo>
                    <a:pt x="1336" y="0"/>
                  </a:moveTo>
                  <a:cubicBezTo>
                    <a:pt x="2" y="2"/>
                    <a:pt x="0" y="2073"/>
                    <a:pt x="1336" y="2073"/>
                  </a:cubicBezTo>
                  <a:cubicBezTo>
                    <a:pt x="2668" y="2073"/>
                    <a:pt x="2671" y="0"/>
                    <a:pt x="13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5"/>
            <p:cNvSpPr/>
            <p:nvPr/>
          </p:nvSpPr>
          <p:spPr>
            <a:xfrm>
              <a:off x="6665963" y="1249275"/>
              <a:ext cx="50100" cy="38900"/>
            </a:xfrm>
            <a:custGeom>
              <a:avLst/>
              <a:gdLst/>
              <a:ahLst/>
              <a:cxnLst/>
              <a:rect l="l" t="t" r="r" b="b"/>
              <a:pathLst>
                <a:path w="2004" h="1556" extrusionOk="0">
                  <a:moveTo>
                    <a:pt x="1002" y="1"/>
                  </a:moveTo>
                  <a:cubicBezTo>
                    <a:pt x="2" y="1"/>
                    <a:pt x="1" y="1556"/>
                    <a:pt x="1002" y="1556"/>
                  </a:cubicBezTo>
                  <a:cubicBezTo>
                    <a:pt x="2002" y="1556"/>
                    <a:pt x="2004" y="1"/>
                    <a:pt x="10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5"/>
            <p:cNvSpPr/>
            <p:nvPr/>
          </p:nvSpPr>
          <p:spPr>
            <a:xfrm>
              <a:off x="6873263" y="2047225"/>
              <a:ext cx="45975" cy="38825"/>
            </a:xfrm>
            <a:custGeom>
              <a:avLst/>
              <a:gdLst/>
              <a:ahLst/>
              <a:cxnLst/>
              <a:rect l="l" t="t" r="r" b="b"/>
              <a:pathLst>
                <a:path w="1839" h="1553" extrusionOk="0">
                  <a:moveTo>
                    <a:pt x="797" y="0"/>
                  </a:moveTo>
                  <a:cubicBezTo>
                    <a:pt x="391" y="0"/>
                    <a:pt x="0" y="358"/>
                    <a:pt x="20" y="776"/>
                  </a:cubicBezTo>
                  <a:cubicBezTo>
                    <a:pt x="40" y="1196"/>
                    <a:pt x="362" y="1552"/>
                    <a:pt x="797" y="1552"/>
                  </a:cubicBezTo>
                  <a:lnTo>
                    <a:pt x="1043" y="1552"/>
                  </a:lnTo>
                  <a:cubicBezTo>
                    <a:pt x="1449" y="1552"/>
                    <a:pt x="1838" y="1195"/>
                    <a:pt x="1820" y="776"/>
                  </a:cubicBezTo>
                  <a:cubicBezTo>
                    <a:pt x="1801" y="355"/>
                    <a:pt x="1478" y="0"/>
                    <a:pt x="10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01" name="Google Shape;301;p5"/>
          <p:cNvPicPr preferRelativeResize="0"/>
          <p:nvPr/>
        </p:nvPicPr>
        <p:blipFill>
          <a:blip r:embed="rId2">
            <a:alphaModFix amt="14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2" name="Google Shape;302;p5"/>
          <p:cNvGrpSpPr/>
          <p:nvPr/>
        </p:nvGrpSpPr>
        <p:grpSpPr>
          <a:xfrm>
            <a:off x="372025" y="321975"/>
            <a:ext cx="8400000" cy="4503300"/>
            <a:chOff x="372025" y="321975"/>
            <a:chExt cx="8400000" cy="4503300"/>
          </a:xfrm>
        </p:grpSpPr>
        <p:grpSp>
          <p:nvGrpSpPr>
            <p:cNvPr id="303" name="Google Shape;303;p5"/>
            <p:cNvGrpSpPr/>
            <p:nvPr/>
          </p:nvGrpSpPr>
          <p:grpSpPr>
            <a:xfrm>
              <a:off x="372025" y="321975"/>
              <a:ext cx="8400000" cy="4503300"/>
              <a:chOff x="372025" y="321975"/>
              <a:chExt cx="8400000" cy="4503300"/>
            </a:xfrm>
          </p:grpSpPr>
          <p:sp>
            <p:nvSpPr>
              <p:cNvPr id="304" name="Google Shape;304;p5"/>
              <p:cNvSpPr/>
              <p:nvPr/>
            </p:nvSpPr>
            <p:spPr>
              <a:xfrm>
                <a:off x="372375" y="324675"/>
                <a:ext cx="8394900" cy="4500600"/>
              </a:xfrm>
              <a:prstGeom prst="rect">
                <a:avLst/>
              </a:prstGeom>
              <a:solidFill>
                <a:srgbClr val="7C7C7C">
                  <a:alpha val="1421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05" name="Google Shape;305;p5"/>
              <p:cNvGrpSpPr/>
              <p:nvPr/>
            </p:nvGrpSpPr>
            <p:grpSpPr>
              <a:xfrm>
                <a:off x="372025" y="321975"/>
                <a:ext cx="8400000" cy="4499700"/>
                <a:chOff x="372025" y="321975"/>
                <a:chExt cx="8400000" cy="4499700"/>
              </a:xfrm>
            </p:grpSpPr>
            <p:sp>
              <p:nvSpPr>
                <p:cNvPr id="306" name="Google Shape;306;p5"/>
                <p:cNvSpPr/>
                <p:nvPr/>
              </p:nvSpPr>
              <p:spPr>
                <a:xfrm>
                  <a:off x="372025" y="321975"/>
                  <a:ext cx="8400000" cy="44997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7" name="Google Shape;307;p5"/>
                <p:cNvSpPr/>
                <p:nvPr/>
              </p:nvSpPr>
              <p:spPr>
                <a:xfrm>
                  <a:off x="372025" y="321975"/>
                  <a:ext cx="8400000" cy="2181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8" name="Google Shape;308;p5"/>
                <p:cNvSpPr/>
                <p:nvPr/>
              </p:nvSpPr>
              <p:spPr>
                <a:xfrm>
                  <a:off x="48645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9" name="Google Shape;309;p5"/>
                <p:cNvSpPr/>
                <p:nvPr/>
              </p:nvSpPr>
              <p:spPr>
                <a:xfrm>
                  <a:off x="66990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0" name="Google Shape;310;p5"/>
                <p:cNvSpPr/>
                <p:nvPr/>
              </p:nvSpPr>
              <p:spPr>
                <a:xfrm>
                  <a:off x="85335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1" name="Google Shape;311;p5"/>
                <p:cNvSpPr/>
                <p:nvPr/>
              </p:nvSpPr>
              <p:spPr>
                <a:xfrm>
                  <a:off x="8537750" y="380900"/>
                  <a:ext cx="100200" cy="1002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312" name="Google Shape;312;p5"/>
                <p:cNvCxnSpPr/>
                <p:nvPr/>
              </p:nvCxnSpPr>
              <p:spPr>
                <a:xfrm>
                  <a:off x="7498375" y="431000"/>
                  <a:ext cx="10395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cxnSp>
          <p:nvCxnSpPr>
            <p:cNvPr id="313" name="Google Shape;313;p5"/>
            <p:cNvCxnSpPr/>
            <p:nvPr/>
          </p:nvCxnSpPr>
          <p:spPr>
            <a:xfrm>
              <a:off x="372025" y="1104300"/>
              <a:ext cx="8400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14" name="Google Shape;314;p5"/>
          <p:cNvSpPr txBox="1">
            <a:spLocks noGrp="1"/>
          </p:cNvSpPr>
          <p:nvPr>
            <p:ph type="subTitle" idx="1"/>
          </p:nvPr>
        </p:nvSpPr>
        <p:spPr>
          <a:xfrm>
            <a:off x="1359525" y="1645625"/>
            <a:ext cx="2907600" cy="4632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Zen Dots"/>
              <a:buNone/>
              <a:defRPr sz="1600">
                <a:solidFill>
                  <a:schemeClr val="lt2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Zen Dots"/>
              <a:buNone/>
              <a:defRPr sz="1600">
                <a:solidFill>
                  <a:schemeClr val="lt2"/>
                </a:solidFill>
                <a:latin typeface="Zen Dots"/>
                <a:ea typeface="Zen Dots"/>
                <a:cs typeface="Zen Dots"/>
                <a:sym typeface="Zen Dots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Zen Dots"/>
              <a:buNone/>
              <a:defRPr sz="1600">
                <a:solidFill>
                  <a:schemeClr val="lt2"/>
                </a:solidFill>
                <a:latin typeface="Zen Dots"/>
                <a:ea typeface="Zen Dots"/>
                <a:cs typeface="Zen Dots"/>
                <a:sym typeface="Zen Dots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Zen Dots"/>
              <a:buNone/>
              <a:defRPr sz="1600">
                <a:solidFill>
                  <a:schemeClr val="lt2"/>
                </a:solidFill>
                <a:latin typeface="Zen Dots"/>
                <a:ea typeface="Zen Dots"/>
                <a:cs typeface="Zen Dots"/>
                <a:sym typeface="Zen Dots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Zen Dots"/>
              <a:buNone/>
              <a:defRPr sz="1600">
                <a:solidFill>
                  <a:schemeClr val="lt2"/>
                </a:solidFill>
                <a:latin typeface="Zen Dots"/>
                <a:ea typeface="Zen Dots"/>
                <a:cs typeface="Zen Dots"/>
                <a:sym typeface="Zen Dots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Zen Dots"/>
              <a:buNone/>
              <a:defRPr sz="1600">
                <a:solidFill>
                  <a:schemeClr val="lt2"/>
                </a:solidFill>
                <a:latin typeface="Zen Dots"/>
                <a:ea typeface="Zen Dots"/>
                <a:cs typeface="Zen Dots"/>
                <a:sym typeface="Zen Dots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Zen Dots"/>
              <a:buNone/>
              <a:defRPr sz="1600">
                <a:solidFill>
                  <a:schemeClr val="lt2"/>
                </a:solidFill>
                <a:latin typeface="Zen Dots"/>
                <a:ea typeface="Zen Dots"/>
                <a:cs typeface="Zen Dots"/>
                <a:sym typeface="Zen Dots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Zen Dots"/>
              <a:buNone/>
              <a:defRPr sz="1600">
                <a:solidFill>
                  <a:schemeClr val="lt2"/>
                </a:solidFill>
                <a:latin typeface="Zen Dots"/>
                <a:ea typeface="Zen Dots"/>
                <a:cs typeface="Zen Dots"/>
                <a:sym typeface="Zen Dots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600"/>
              <a:buFont typeface="Zen Dots"/>
              <a:buNone/>
              <a:defRPr sz="1600">
                <a:solidFill>
                  <a:schemeClr val="lt2"/>
                </a:solidFill>
                <a:latin typeface="Zen Dots"/>
                <a:ea typeface="Zen Dots"/>
                <a:cs typeface="Zen Dots"/>
                <a:sym typeface="Zen Dots"/>
              </a:defRPr>
            </a:lvl9pPr>
          </a:lstStyle>
          <a:p>
            <a:endParaRPr/>
          </a:p>
        </p:txBody>
      </p:sp>
      <p:sp>
        <p:nvSpPr>
          <p:cNvPr id="315" name="Google Shape;315;p5"/>
          <p:cNvSpPr txBox="1">
            <a:spLocks noGrp="1"/>
          </p:cNvSpPr>
          <p:nvPr>
            <p:ph type="subTitle" idx="2"/>
          </p:nvPr>
        </p:nvSpPr>
        <p:spPr>
          <a:xfrm>
            <a:off x="4876875" y="3506050"/>
            <a:ext cx="2907600" cy="4632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Zen Dots"/>
              <a:buNone/>
              <a:defRPr sz="1600">
                <a:solidFill>
                  <a:schemeClr val="lt2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Zen Dots"/>
              <a:buNone/>
              <a:defRPr sz="1600">
                <a:solidFill>
                  <a:schemeClr val="lt2"/>
                </a:solidFill>
                <a:latin typeface="Zen Dots"/>
                <a:ea typeface="Zen Dots"/>
                <a:cs typeface="Zen Dots"/>
                <a:sym typeface="Zen Dots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Zen Dots"/>
              <a:buNone/>
              <a:defRPr sz="1600">
                <a:solidFill>
                  <a:schemeClr val="lt2"/>
                </a:solidFill>
                <a:latin typeface="Zen Dots"/>
                <a:ea typeface="Zen Dots"/>
                <a:cs typeface="Zen Dots"/>
                <a:sym typeface="Zen Dots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Zen Dots"/>
              <a:buNone/>
              <a:defRPr sz="1600">
                <a:solidFill>
                  <a:schemeClr val="lt2"/>
                </a:solidFill>
                <a:latin typeface="Zen Dots"/>
                <a:ea typeface="Zen Dots"/>
                <a:cs typeface="Zen Dots"/>
                <a:sym typeface="Zen Dots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Zen Dots"/>
              <a:buNone/>
              <a:defRPr sz="1600">
                <a:solidFill>
                  <a:schemeClr val="lt2"/>
                </a:solidFill>
                <a:latin typeface="Zen Dots"/>
                <a:ea typeface="Zen Dots"/>
                <a:cs typeface="Zen Dots"/>
                <a:sym typeface="Zen Dots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Zen Dots"/>
              <a:buNone/>
              <a:defRPr sz="1600">
                <a:solidFill>
                  <a:schemeClr val="lt2"/>
                </a:solidFill>
                <a:latin typeface="Zen Dots"/>
                <a:ea typeface="Zen Dots"/>
                <a:cs typeface="Zen Dots"/>
                <a:sym typeface="Zen Dots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Zen Dots"/>
              <a:buNone/>
              <a:defRPr sz="1600">
                <a:solidFill>
                  <a:schemeClr val="lt2"/>
                </a:solidFill>
                <a:latin typeface="Zen Dots"/>
                <a:ea typeface="Zen Dots"/>
                <a:cs typeface="Zen Dots"/>
                <a:sym typeface="Zen Dots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Zen Dots"/>
              <a:buNone/>
              <a:defRPr sz="1600">
                <a:solidFill>
                  <a:schemeClr val="lt2"/>
                </a:solidFill>
                <a:latin typeface="Zen Dots"/>
                <a:ea typeface="Zen Dots"/>
                <a:cs typeface="Zen Dots"/>
                <a:sym typeface="Zen Dots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600"/>
              <a:buFont typeface="Zen Dots"/>
              <a:buNone/>
              <a:defRPr sz="1600">
                <a:solidFill>
                  <a:schemeClr val="lt2"/>
                </a:solidFill>
                <a:latin typeface="Zen Dots"/>
                <a:ea typeface="Zen Dots"/>
                <a:cs typeface="Zen Dots"/>
                <a:sym typeface="Zen Dots"/>
              </a:defRPr>
            </a:lvl9pPr>
          </a:lstStyle>
          <a:p>
            <a:endParaRPr/>
          </a:p>
        </p:txBody>
      </p:sp>
      <p:sp>
        <p:nvSpPr>
          <p:cNvPr id="316" name="Google Shape;316;p5"/>
          <p:cNvSpPr txBox="1">
            <a:spLocks noGrp="1"/>
          </p:cNvSpPr>
          <p:nvPr>
            <p:ph type="subTitle" idx="3"/>
          </p:nvPr>
        </p:nvSpPr>
        <p:spPr>
          <a:xfrm>
            <a:off x="1359525" y="2108625"/>
            <a:ext cx="2907600" cy="6381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7" name="Google Shape;317;p5"/>
          <p:cNvSpPr txBox="1">
            <a:spLocks noGrp="1"/>
          </p:cNvSpPr>
          <p:nvPr>
            <p:ph type="subTitle" idx="4"/>
          </p:nvPr>
        </p:nvSpPr>
        <p:spPr>
          <a:xfrm>
            <a:off x="4876875" y="3969050"/>
            <a:ext cx="2907600" cy="6381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8" name="Google Shape;318;p5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" name="Google Shape;320;p6"/>
          <p:cNvPicPr preferRelativeResize="0"/>
          <p:nvPr/>
        </p:nvPicPr>
        <p:blipFill>
          <a:blip r:embed="rId2">
            <a:alphaModFix amt="14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1" name="Google Shape;321;p6"/>
          <p:cNvGrpSpPr/>
          <p:nvPr/>
        </p:nvGrpSpPr>
        <p:grpSpPr>
          <a:xfrm>
            <a:off x="372025" y="321975"/>
            <a:ext cx="8400000" cy="4503300"/>
            <a:chOff x="372025" y="321975"/>
            <a:chExt cx="8400000" cy="4503300"/>
          </a:xfrm>
        </p:grpSpPr>
        <p:grpSp>
          <p:nvGrpSpPr>
            <p:cNvPr id="322" name="Google Shape;322;p6"/>
            <p:cNvGrpSpPr/>
            <p:nvPr/>
          </p:nvGrpSpPr>
          <p:grpSpPr>
            <a:xfrm>
              <a:off x="372025" y="321975"/>
              <a:ext cx="8400000" cy="4503300"/>
              <a:chOff x="372025" y="321975"/>
              <a:chExt cx="8400000" cy="4503300"/>
            </a:xfrm>
          </p:grpSpPr>
          <p:sp>
            <p:nvSpPr>
              <p:cNvPr id="323" name="Google Shape;323;p6"/>
              <p:cNvSpPr/>
              <p:nvPr/>
            </p:nvSpPr>
            <p:spPr>
              <a:xfrm>
                <a:off x="372375" y="324675"/>
                <a:ext cx="8394900" cy="4500600"/>
              </a:xfrm>
              <a:prstGeom prst="rect">
                <a:avLst/>
              </a:prstGeom>
              <a:solidFill>
                <a:srgbClr val="7C7C7C">
                  <a:alpha val="1421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24" name="Google Shape;324;p6"/>
              <p:cNvGrpSpPr/>
              <p:nvPr/>
            </p:nvGrpSpPr>
            <p:grpSpPr>
              <a:xfrm>
                <a:off x="372025" y="321975"/>
                <a:ext cx="8400000" cy="4499700"/>
                <a:chOff x="372025" y="321975"/>
                <a:chExt cx="8400000" cy="4499700"/>
              </a:xfrm>
            </p:grpSpPr>
            <p:sp>
              <p:nvSpPr>
                <p:cNvPr id="325" name="Google Shape;325;p6"/>
                <p:cNvSpPr/>
                <p:nvPr/>
              </p:nvSpPr>
              <p:spPr>
                <a:xfrm>
                  <a:off x="372025" y="321975"/>
                  <a:ext cx="8400000" cy="44997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6" name="Google Shape;326;p6"/>
                <p:cNvSpPr/>
                <p:nvPr/>
              </p:nvSpPr>
              <p:spPr>
                <a:xfrm>
                  <a:off x="372025" y="321975"/>
                  <a:ext cx="8400000" cy="2181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7" name="Google Shape;327;p6"/>
                <p:cNvSpPr/>
                <p:nvPr/>
              </p:nvSpPr>
              <p:spPr>
                <a:xfrm>
                  <a:off x="48645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8" name="Google Shape;328;p6"/>
                <p:cNvSpPr/>
                <p:nvPr/>
              </p:nvSpPr>
              <p:spPr>
                <a:xfrm>
                  <a:off x="66990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9" name="Google Shape;329;p6"/>
                <p:cNvSpPr/>
                <p:nvPr/>
              </p:nvSpPr>
              <p:spPr>
                <a:xfrm>
                  <a:off x="85335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0" name="Google Shape;330;p6"/>
                <p:cNvSpPr/>
                <p:nvPr/>
              </p:nvSpPr>
              <p:spPr>
                <a:xfrm>
                  <a:off x="8537750" y="380900"/>
                  <a:ext cx="100200" cy="1002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331" name="Google Shape;331;p6"/>
                <p:cNvCxnSpPr/>
                <p:nvPr/>
              </p:nvCxnSpPr>
              <p:spPr>
                <a:xfrm>
                  <a:off x="7498375" y="431000"/>
                  <a:ext cx="10395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cxnSp>
          <p:nvCxnSpPr>
            <p:cNvPr id="332" name="Google Shape;332;p6"/>
            <p:cNvCxnSpPr/>
            <p:nvPr/>
          </p:nvCxnSpPr>
          <p:spPr>
            <a:xfrm>
              <a:off x="372025" y="1104300"/>
              <a:ext cx="8400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33" name="Google Shape;333;p6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5" name="Google Shape;335;p7"/>
          <p:cNvPicPr preferRelativeResize="0"/>
          <p:nvPr/>
        </p:nvPicPr>
        <p:blipFill>
          <a:blip r:embed="rId2">
            <a:alphaModFix amt="14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6" name="Google Shape;336;p7"/>
          <p:cNvGrpSpPr/>
          <p:nvPr/>
        </p:nvGrpSpPr>
        <p:grpSpPr>
          <a:xfrm>
            <a:off x="372025" y="321975"/>
            <a:ext cx="8400000" cy="4503300"/>
            <a:chOff x="372025" y="321975"/>
            <a:chExt cx="8400000" cy="4503300"/>
          </a:xfrm>
        </p:grpSpPr>
        <p:grpSp>
          <p:nvGrpSpPr>
            <p:cNvPr id="337" name="Google Shape;337;p7"/>
            <p:cNvGrpSpPr/>
            <p:nvPr/>
          </p:nvGrpSpPr>
          <p:grpSpPr>
            <a:xfrm>
              <a:off x="372025" y="321975"/>
              <a:ext cx="8400000" cy="4503300"/>
              <a:chOff x="372025" y="321975"/>
              <a:chExt cx="8400000" cy="4503300"/>
            </a:xfrm>
          </p:grpSpPr>
          <p:sp>
            <p:nvSpPr>
              <p:cNvPr id="338" name="Google Shape;338;p7"/>
              <p:cNvSpPr/>
              <p:nvPr/>
            </p:nvSpPr>
            <p:spPr>
              <a:xfrm>
                <a:off x="372375" y="324675"/>
                <a:ext cx="8394900" cy="4500600"/>
              </a:xfrm>
              <a:prstGeom prst="rect">
                <a:avLst/>
              </a:prstGeom>
              <a:solidFill>
                <a:srgbClr val="7C7C7C">
                  <a:alpha val="1421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39" name="Google Shape;339;p7"/>
              <p:cNvGrpSpPr/>
              <p:nvPr/>
            </p:nvGrpSpPr>
            <p:grpSpPr>
              <a:xfrm>
                <a:off x="372025" y="321975"/>
                <a:ext cx="8400000" cy="4499700"/>
                <a:chOff x="372025" y="321975"/>
                <a:chExt cx="8400000" cy="4499700"/>
              </a:xfrm>
            </p:grpSpPr>
            <p:sp>
              <p:nvSpPr>
                <p:cNvPr id="340" name="Google Shape;340;p7"/>
                <p:cNvSpPr/>
                <p:nvPr/>
              </p:nvSpPr>
              <p:spPr>
                <a:xfrm>
                  <a:off x="372025" y="321975"/>
                  <a:ext cx="8400000" cy="44997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1" name="Google Shape;341;p7"/>
                <p:cNvSpPr/>
                <p:nvPr/>
              </p:nvSpPr>
              <p:spPr>
                <a:xfrm>
                  <a:off x="372025" y="321975"/>
                  <a:ext cx="8400000" cy="2181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2" name="Google Shape;342;p7"/>
                <p:cNvSpPr/>
                <p:nvPr/>
              </p:nvSpPr>
              <p:spPr>
                <a:xfrm>
                  <a:off x="48645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3" name="Google Shape;343;p7"/>
                <p:cNvSpPr/>
                <p:nvPr/>
              </p:nvSpPr>
              <p:spPr>
                <a:xfrm>
                  <a:off x="66990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4" name="Google Shape;344;p7"/>
                <p:cNvSpPr/>
                <p:nvPr/>
              </p:nvSpPr>
              <p:spPr>
                <a:xfrm>
                  <a:off x="85335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5" name="Google Shape;345;p7"/>
                <p:cNvSpPr/>
                <p:nvPr/>
              </p:nvSpPr>
              <p:spPr>
                <a:xfrm>
                  <a:off x="8537750" y="380900"/>
                  <a:ext cx="100200" cy="1002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346" name="Google Shape;346;p7"/>
                <p:cNvCxnSpPr/>
                <p:nvPr/>
              </p:nvCxnSpPr>
              <p:spPr>
                <a:xfrm>
                  <a:off x="7498375" y="431000"/>
                  <a:ext cx="10395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cxnSp>
          <p:nvCxnSpPr>
            <p:cNvPr id="347" name="Google Shape;347;p7"/>
            <p:cNvCxnSpPr/>
            <p:nvPr/>
          </p:nvCxnSpPr>
          <p:spPr>
            <a:xfrm>
              <a:off x="372025" y="1104300"/>
              <a:ext cx="8400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48" name="Google Shape;348;p7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49" name="Google Shape;349;p7"/>
          <p:cNvSpPr txBox="1">
            <a:spLocks noGrp="1"/>
          </p:cNvSpPr>
          <p:nvPr>
            <p:ph type="subTitle" idx="1"/>
          </p:nvPr>
        </p:nvSpPr>
        <p:spPr>
          <a:xfrm>
            <a:off x="1383650" y="2639606"/>
            <a:ext cx="2907600" cy="10521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3" name="Google Shape;403;p9"/>
          <p:cNvGrpSpPr/>
          <p:nvPr/>
        </p:nvGrpSpPr>
        <p:grpSpPr>
          <a:xfrm rot="-338463">
            <a:off x="2050912" y="191733"/>
            <a:ext cx="1355008" cy="1170650"/>
            <a:chOff x="2916888" y="3536925"/>
            <a:chExt cx="1354950" cy="1170600"/>
          </a:xfrm>
        </p:grpSpPr>
        <p:sp>
          <p:nvSpPr>
            <p:cNvPr id="404" name="Google Shape;404;p9"/>
            <p:cNvSpPr/>
            <p:nvPr/>
          </p:nvSpPr>
          <p:spPr>
            <a:xfrm>
              <a:off x="3216663" y="3922625"/>
              <a:ext cx="784850" cy="784850"/>
            </a:xfrm>
            <a:custGeom>
              <a:avLst/>
              <a:gdLst/>
              <a:ahLst/>
              <a:cxnLst/>
              <a:rect l="l" t="t" r="r" b="b"/>
              <a:pathLst>
                <a:path w="31394" h="31394" extrusionOk="0">
                  <a:moveTo>
                    <a:pt x="15697" y="1"/>
                  </a:moveTo>
                  <a:cubicBezTo>
                    <a:pt x="11535" y="1"/>
                    <a:pt x="7542" y="1655"/>
                    <a:pt x="4598" y="4597"/>
                  </a:cubicBezTo>
                  <a:cubicBezTo>
                    <a:pt x="1654" y="7541"/>
                    <a:pt x="0" y="11534"/>
                    <a:pt x="0" y="15697"/>
                  </a:cubicBezTo>
                  <a:cubicBezTo>
                    <a:pt x="0" y="19859"/>
                    <a:pt x="1654" y="23852"/>
                    <a:pt x="4598" y="26796"/>
                  </a:cubicBezTo>
                  <a:cubicBezTo>
                    <a:pt x="7542" y="29739"/>
                    <a:pt x="11535" y="31394"/>
                    <a:pt x="15697" y="31394"/>
                  </a:cubicBezTo>
                  <a:cubicBezTo>
                    <a:pt x="19860" y="31394"/>
                    <a:pt x="23853" y="29739"/>
                    <a:pt x="26795" y="26796"/>
                  </a:cubicBezTo>
                  <a:cubicBezTo>
                    <a:pt x="29739" y="23852"/>
                    <a:pt x="31393" y="19859"/>
                    <a:pt x="31393" y="15697"/>
                  </a:cubicBezTo>
                  <a:cubicBezTo>
                    <a:pt x="31393" y="11534"/>
                    <a:pt x="29739" y="7541"/>
                    <a:pt x="26795" y="4597"/>
                  </a:cubicBezTo>
                  <a:cubicBezTo>
                    <a:pt x="23853" y="1655"/>
                    <a:pt x="19860" y="1"/>
                    <a:pt x="1569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9"/>
            <p:cNvSpPr/>
            <p:nvPr/>
          </p:nvSpPr>
          <p:spPr>
            <a:xfrm>
              <a:off x="3503263" y="3922625"/>
              <a:ext cx="216075" cy="784900"/>
            </a:xfrm>
            <a:custGeom>
              <a:avLst/>
              <a:gdLst/>
              <a:ahLst/>
              <a:cxnLst/>
              <a:rect l="l" t="t" r="r" b="b"/>
              <a:pathLst>
                <a:path w="8643" h="31396" extrusionOk="0">
                  <a:moveTo>
                    <a:pt x="4233" y="1"/>
                  </a:moveTo>
                  <a:cubicBezTo>
                    <a:pt x="2764" y="1"/>
                    <a:pt x="1347" y="205"/>
                    <a:pt x="0" y="583"/>
                  </a:cubicBezTo>
                  <a:lnTo>
                    <a:pt x="0" y="30811"/>
                  </a:lnTo>
                  <a:cubicBezTo>
                    <a:pt x="1347" y="31189"/>
                    <a:pt x="2767" y="31395"/>
                    <a:pt x="4233" y="31395"/>
                  </a:cubicBezTo>
                  <a:cubicBezTo>
                    <a:pt x="5764" y="31395"/>
                    <a:pt x="7243" y="31172"/>
                    <a:pt x="8642" y="30761"/>
                  </a:cubicBezTo>
                  <a:lnTo>
                    <a:pt x="8642" y="633"/>
                  </a:lnTo>
                  <a:cubicBezTo>
                    <a:pt x="7245" y="224"/>
                    <a:pt x="5765" y="1"/>
                    <a:pt x="4233" y="1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9"/>
            <p:cNvSpPr/>
            <p:nvPr/>
          </p:nvSpPr>
          <p:spPr>
            <a:xfrm>
              <a:off x="3763363" y="3954175"/>
              <a:ext cx="52950" cy="721725"/>
            </a:xfrm>
            <a:custGeom>
              <a:avLst/>
              <a:gdLst/>
              <a:ahLst/>
              <a:cxnLst/>
              <a:rect l="l" t="t" r="r" b="b"/>
              <a:pathLst>
                <a:path w="2118" h="28869" extrusionOk="0">
                  <a:moveTo>
                    <a:pt x="1" y="1"/>
                  </a:moveTo>
                  <a:lnTo>
                    <a:pt x="1" y="28868"/>
                  </a:lnTo>
                  <a:cubicBezTo>
                    <a:pt x="737" y="28554"/>
                    <a:pt x="1443" y="28182"/>
                    <a:pt x="2118" y="27761"/>
                  </a:cubicBezTo>
                  <a:lnTo>
                    <a:pt x="2118" y="1108"/>
                  </a:lnTo>
                  <a:cubicBezTo>
                    <a:pt x="1443" y="687"/>
                    <a:pt x="737" y="317"/>
                    <a:pt x="1" y="1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9"/>
            <p:cNvSpPr/>
            <p:nvPr/>
          </p:nvSpPr>
          <p:spPr>
            <a:xfrm>
              <a:off x="3229888" y="4077000"/>
              <a:ext cx="749550" cy="467325"/>
            </a:xfrm>
            <a:custGeom>
              <a:avLst/>
              <a:gdLst/>
              <a:ahLst/>
              <a:cxnLst/>
              <a:rect l="l" t="t" r="r" b="b"/>
              <a:pathLst>
                <a:path w="29982" h="18693" extrusionOk="0">
                  <a:moveTo>
                    <a:pt x="14991" y="0"/>
                  </a:moveTo>
                  <a:cubicBezTo>
                    <a:pt x="11016" y="0"/>
                    <a:pt x="7203" y="984"/>
                    <a:pt x="4391" y="2737"/>
                  </a:cubicBezTo>
                  <a:cubicBezTo>
                    <a:pt x="1580" y="4490"/>
                    <a:pt x="0" y="6868"/>
                    <a:pt x="0" y="9346"/>
                  </a:cubicBezTo>
                  <a:cubicBezTo>
                    <a:pt x="0" y="11825"/>
                    <a:pt x="1580" y="14202"/>
                    <a:pt x="4391" y="15956"/>
                  </a:cubicBezTo>
                  <a:cubicBezTo>
                    <a:pt x="7203" y="17708"/>
                    <a:pt x="11016" y="18693"/>
                    <a:pt x="14991" y="18693"/>
                  </a:cubicBezTo>
                  <a:cubicBezTo>
                    <a:pt x="18966" y="18693"/>
                    <a:pt x="22779" y="17708"/>
                    <a:pt x="25591" y="15956"/>
                  </a:cubicBezTo>
                  <a:cubicBezTo>
                    <a:pt x="28402" y="14202"/>
                    <a:pt x="29981" y="11825"/>
                    <a:pt x="29981" y="9346"/>
                  </a:cubicBezTo>
                  <a:cubicBezTo>
                    <a:pt x="29981" y="6868"/>
                    <a:pt x="28402" y="4490"/>
                    <a:pt x="25591" y="2737"/>
                  </a:cubicBezTo>
                  <a:cubicBezTo>
                    <a:pt x="22779" y="984"/>
                    <a:pt x="18966" y="0"/>
                    <a:pt x="149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9"/>
            <p:cNvSpPr/>
            <p:nvPr/>
          </p:nvSpPr>
          <p:spPr>
            <a:xfrm>
              <a:off x="3547063" y="4076925"/>
              <a:ext cx="360800" cy="467375"/>
            </a:xfrm>
            <a:custGeom>
              <a:avLst/>
              <a:gdLst/>
              <a:ahLst/>
              <a:cxnLst/>
              <a:rect l="l" t="t" r="r" b="b"/>
              <a:pathLst>
                <a:path w="14432" h="18695" extrusionOk="0">
                  <a:moveTo>
                    <a:pt x="2304" y="0"/>
                  </a:moveTo>
                  <a:cubicBezTo>
                    <a:pt x="1521" y="0"/>
                    <a:pt x="752" y="39"/>
                    <a:pt x="1" y="110"/>
                  </a:cubicBezTo>
                  <a:cubicBezTo>
                    <a:pt x="2527" y="3428"/>
                    <a:pt x="4251" y="7437"/>
                    <a:pt x="3989" y="11665"/>
                  </a:cubicBezTo>
                  <a:cubicBezTo>
                    <a:pt x="3822" y="14337"/>
                    <a:pt x="2860" y="16686"/>
                    <a:pt x="1368" y="18674"/>
                  </a:cubicBezTo>
                  <a:cubicBezTo>
                    <a:pt x="1679" y="18687"/>
                    <a:pt x="1989" y="18694"/>
                    <a:pt x="2304" y="18694"/>
                  </a:cubicBezTo>
                  <a:cubicBezTo>
                    <a:pt x="5810" y="18694"/>
                    <a:pt x="9033" y="17942"/>
                    <a:pt x="11585" y="16684"/>
                  </a:cubicBezTo>
                  <a:cubicBezTo>
                    <a:pt x="11589" y="16679"/>
                    <a:pt x="11592" y="16671"/>
                    <a:pt x="11595" y="16663"/>
                  </a:cubicBezTo>
                  <a:cubicBezTo>
                    <a:pt x="14432" y="11726"/>
                    <a:pt x="13562" y="5758"/>
                    <a:pt x="10298" y="1442"/>
                  </a:cubicBezTo>
                  <a:cubicBezTo>
                    <a:pt x="7983" y="531"/>
                    <a:pt x="5244" y="0"/>
                    <a:pt x="2304" y="0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9"/>
            <p:cNvSpPr/>
            <p:nvPr/>
          </p:nvSpPr>
          <p:spPr>
            <a:xfrm>
              <a:off x="3441463" y="4165075"/>
              <a:ext cx="330725" cy="330750"/>
            </a:xfrm>
            <a:custGeom>
              <a:avLst/>
              <a:gdLst/>
              <a:ahLst/>
              <a:cxnLst/>
              <a:rect l="l" t="t" r="r" b="b"/>
              <a:pathLst>
                <a:path w="13229" h="13230" extrusionOk="0">
                  <a:moveTo>
                    <a:pt x="6615" y="0"/>
                  </a:moveTo>
                  <a:cubicBezTo>
                    <a:pt x="4860" y="0"/>
                    <a:pt x="3178" y="697"/>
                    <a:pt x="1937" y="1939"/>
                  </a:cubicBezTo>
                  <a:cubicBezTo>
                    <a:pt x="697" y="3179"/>
                    <a:pt x="0" y="4861"/>
                    <a:pt x="0" y="6615"/>
                  </a:cubicBezTo>
                  <a:cubicBezTo>
                    <a:pt x="0" y="8369"/>
                    <a:pt x="697" y="10051"/>
                    <a:pt x="1937" y="11291"/>
                  </a:cubicBezTo>
                  <a:cubicBezTo>
                    <a:pt x="3178" y="12533"/>
                    <a:pt x="4860" y="13230"/>
                    <a:pt x="6615" y="13230"/>
                  </a:cubicBezTo>
                  <a:cubicBezTo>
                    <a:pt x="8369" y="13230"/>
                    <a:pt x="10051" y="12533"/>
                    <a:pt x="11292" y="11291"/>
                  </a:cubicBezTo>
                  <a:cubicBezTo>
                    <a:pt x="12532" y="10051"/>
                    <a:pt x="13229" y="8369"/>
                    <a:pt x="13229" y="6615"/>
                  </a:cubicBezTo>
                  <a:cubicBezTo>
                    <a:pt x="13229" y="4861"/>
                    <a:pt x="12532" y="3179"/>
                    <a:pt x="11292" y="1939"/>
                  </a:cubicBezTo>
                  <a:cubicBezTo>
                    <a:pt x="10051" y="697"/>
                    <a:pt x="8369" y="0"/>
                    <a:pt x="661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9"/>
            <p:cNvSpPr/>
            <p:nvPr/>
          </p:nvSpPr>
          <p:spPr>
            <a:xfrm>
              <a:off x="3551763" y="4279775"/>
              <a:ext cx="97050" cy="97000"/>
            </a:xfrm>
            <a:custGeom>
              <a:avLst/>
              <a:gdLst/>
              <a:ahLst/>
              <a:cxnLst/>
              <a:rect l="l" t="t" r="r" b="b"/>
              <a:pathLst>
                <a:path w="3882" h="3880" extrusionOk="0">
                  <a:moveTo>
                    <a:pt x="1941" y="0"/>
                  </a:moveTo>
                  <a:cubicBezTo>
                    <a:pt x="870" y="0"/>
                    <a:pt x="0" y="868"/>
                    <a:pt x="0" y="1940"/>
                  </a:cubicBezTo>
                  <a:cubicBezTo>
                    <a:pt x="0" y="3011"/>
                    <a:pt x="870" y="3880"/>
                    <a:pt x="1941" y="3880"/>
                  </a:cubicBezTo>
                  <a:cubicBezTo>
                    <a:pt x="3011" y="3880"/>
                    <a:pt x="3881" y="3011"/>
                    <a:pt x="3881" y="1940"/>
                  </a:cubicBezTo>
                  <a:cubicBezTo>
                    <a:pt x="3881" y="868"/>
                    <a:pt x="3011" y="0"/>
                    <a:pt x="1941" y="0"/>
                  </a:cubicBezTo>
                  <a:close/>
                </a:path>
              </a:pathLst>
            </a:custGeom>
            <a:solidFill>
              <a:srgbClr val="2211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9"/>
            <p:cNvSpPr/>
            <p:nvPr/>
          </p:nvSpPr>
          <p:spPr>
            <a:xfrm>
              <a:off x="3609088" y="4218025"/>
              <a:ext cx="97000" cy="97025"/>
            </a:xfrm>
            <a:custGeom>
              <a:avLst/>
              <a:gdLst/>
              <a:ahLst/>
              <a:cxnLst/>
              <a:rect l="l" t="t" r="r" b="b"/>
              <a:pathLst>
                <a:path w="3880" h="3881" extrusionOk="0">
                  <a:moveTo>
                    <a:pt x="1940" y="1"/>
                  </a:moveTo>
                  <a:cubicBezTo>
                    <a:pt x="869" y="1"/>
                    <a:pt x="0" y="869"/>
                    <a:pt x="0" y="1941"/>
                  </a:cubicBezTo>
                  <a:cubicBezTo>
                    <a:pt x="0" y="3012"/>
                    <a:pt x="869" y="3881"/>
                    <a:pt x="1940" y="3881"/>
                  </a:cubicBezTo>
                  <a:cubicBezTo>
                    <a:pt x="3012" y="3881"/>
                    <a:pt x="3880" y="3012"/>
                    <a:pt x="3880" y="1941"/>
                  </a:cubicBezTo>
                  <a:cubicBezTo>
                    <a:pt x="3880" y="869"/>
                    <a:pt x="3012" y="1"/>
                    <a:pt x="194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9"/>
            <p:cNvSpPr/>
            <p:nvPr/>
          </p:nvSpPr>
          <p:spPr>
            <a:xfrm>
              <a:off x="3498788" y="4372925"/>
              <a:ext cx="57450" cy="51775"/>
            </a:xfrm>
            <a:custGeom>
              <a:avLst/>
              <a:gdLst/>
              <a:ahLst/>
              <a:cxnLst/>
              <a:rect l="l" t="t" r="r" b="b"/>
              <a:pathLst>
                <a:path w="2298" h="2071" extrusionOk="0">
                  <a:moveTo>
                    <a:pt x="1061" y="1"/>
                  </a:moveTo>
                  <a:cubicBezTo>
                    <a:pt x="520" y="1"/>
                    <a:pt x="1" y="475"/>
                    <a:pt x="26" y="1036"/>
                  </a:cubicBezTo>
                  <a:cubicBezTo>
                    <a:pt x="51" y="1597"/>
                    <a:pt x="480" y="2071"/>
                    <a:pt x="1061" y="2071"/>
                  </a:cubicBezTo>
                  <a:lnTo>
                    <a:pt x="1238" y="2071"/>
                  </a:lnTo>
                  <a:cubicBezTo>
                    <a:pt x="1780" y="2071"/>
                    <a:pt x="2298" y="1596"/>
                    <a:pt x="2274" y="1036"/>
                  </a:cubicBezTo>
                  <a:cubicBezTo>
                    <a:pt x="2248" y="474"/>
                    <a:pt x="1817" y="1"/>
                    <a:pt x="123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9"/>
            <p:cNvSpPr/>
            <p:nvPr/>
          </p:nvSpPr>
          <p:spPr>
            <a:xfrm>
              <a:off x="3570313" y="4403500"/>
              <a:ext cx="55450" cy="25925"/>
            </a:xfrm>
            <a:custGeom>
              <a:avLst/>
              <a:gdLst/>
              <a:ahLst/>
              <a:cxnLst/>
              <a:rect l="l" t="t" r="r" b="b"/>
              <a:pathLst>
                <a:path w="2218" h="1037" extrusionOk="0">
                  <a:moveTo>
                    <a:pt x="670" y="1"/>
                  </a:moveTo>
                  <a:cubicBezTo>
                    <a:pt x="2" y="1"/>
                    <a:pt x="1" y="1036"/>
                    <a:pt x="670" y="1036"/>
                  </a:cubicBezTo>
                  <a:lnTo>
                    <a:pt x="1551" y="1036"/>
                  </a:lnTo>
                  <a:cubicBezTo>
                    <a:pt x="2218" y="1036"/>
                    <a:pt x="2218" y="1"/>
                    <a:pt x="155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9"/>
            <p:cNvSpPr/>
            <p:nvPr/>
          </p:nvSpPr>
          <p:spPr>
            <a:xfrm>
              <a:off x="3654113" y="4297675"/>
              <a:ext cx="33400" cy="25925"/>
            </a:xfrm>
            <a:custGeom>
              <a:avLst/>
              <a:gdLst/>
              <a:ahLst/>
              <a:cxnLst/>
              <a:rect l="l" t="t" r="r" b="b"/>
              <a:pathLst>
                <a:path w="1336" h="1037" extrusionOk="0">
                  <a:moveTo>
                    <a:pt x="668" y="1"/>
                  </a:moveTo>
                  <a:cubicBezTo>
                    <a:pt x="2" y="1"/>
                    <a:pt x="0" y="1036"/>
                    <a:pt x="668" y="1036"/>
                  </a:cubicBezTo>
                  <a:cubicBezTo>
                    <a:pt x="1335" y="1036"/>
                    <a:pt x="1335" y="1"/>
                    <a:pt x="6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9"/>
            <p:cNvSpPr/>
            <p:nvPr/>
          </p:nvSpPr>
          <p:spPr>
            <a:xfrm>
              <a:off x="3486563" y="4297675"/>
              <a:ext cx="37825" cy="25925"/>
            </a:xfrm>
            <a:custGeom>
              <a:avLst/>
              <a:gdLst/>
              <a:ahLst/>
              <a:cxnLst/>
              <a:rect l="l" t="t" r="r" b="b"/>
              <a:pathLst>
                <a:path w="1513" h="1037" extrusionOk="0">
                  <a:moveTo>
                    <a:pt x="668" y="1"/>
                  </a:moveTo>
                  <a:cubicBezTo>
                    <a:pt x="2" y="1"/>
                    <a:pt x="0" y="1036"/>
                    <a:pt x="668" y="1036"/>
                  </a:cubicBezTo>
                  <a:lnTo>
                    <a:pt x="846" y="1036"/>
                  </a:lnTo>
                  <a:cubicBezTo>
                    <a:pt x="1512" y="1036"/>
                    <a:pt x="1512" y="1"/>
                    <a:pt x="8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9"/>
            <p:cNvSpPr/>
            <p:nvPr/>
          </p:nvSpPr>
          <p:spPr>
            <a:xfrm>
              <a:off x="3410663" y="4279800"/>
              <a:ext cx="61725" cy="61725"/>
            </a:xfrm>
            <a:custGeom>
              <a:avLst/>
              <a:gdLst/>
              <a:ahLst/>
              <a:cxnLst/>
              <a:rect l="l" t="t" r="r" b="b"/>
              <a:pathLst>
                <a:path w="2469" h="2469" extrusionOk="0">
                  <a:moveTo>
                    <a:pt x="1238" y="0"/>
                  </a:moveTo>
                  <a:cubicBezTo>
                    <a:pt x="1237" y="0"/>
                    <a:pt x="1236" y="0"/>
                    <a:pt x="1235" y="0"/>
                  </a:cubicBezTo>
                  <a:cubicBezTo>
                    <a:pt x="554" y="0"/>
                    <a:pt x="1" y="553"/>
                    <a:pt x="1" y="1234"/>
                  </a:cubicBezTo>
                  <a:cubicBezTo>
                    <a:pt x="1" y="1916"/>
                    <a:pt x="554" y="2468"/>
                    <a:pt x="1235" y="2468"/>
                  </a:cubicBezTo>
                  <a:cubicBezTo>
                    <a:pt x="1916" y="2468"/>
                    <a:pt x="2468" y="1916"/>
                    <a:pt x="2468" y="1235"/>
                  </a:cubicBezTo>
                  <a:cubicBezTo>
                    <a:pt x="2468" y="552"/>
                    <a:pt x="1918" y="0"/>
                    <a:pt x="12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9"/>
            <p:cNvSpPr/>
            <p:nvPr/>
          </p:nvSpPr>
          <p:spPr>
            <a:xfrm>
              <a:off x="3624238" y="3705900"/>
              <a:ext cx="647600" cy="538975"/>
            </a:xfrm>
            <a:custGeom>
              <a:avLst/>
              <a:gdLst/>
              <a:ahLst/>
              <a:cxnLst/>
              <a:rect l="l" t="t" r="r" b="b"/>
              <a:pathLst>
                <a:path w="25904" h="21559" extrusionOk="0">
                  <a:moveTo>
                    <a:pt x="8466" y="0"/>
                  </a:moveTo>
                  <a:cubicBezTo>
                    <a:pt x="7564" y="0"/>
                    <a:pt x="6651" y="268"/>
                    <a:pt x="5742" y="801"/>
                  </a:cubicBezTo>
                  <a:cubicBezTo>
                    <a:pt x="2730" y="2567"/>
                    <a:pt x="605" y="6711"/>
                    <a:pt x="58" y="9089"/>
                  </a:cubicBezTo>
                  <a:cubicBezTo>
                    <a:pt x="1" y="9338"/>
                    <a:pt x="155" y="9587"/>
                    <a:pt x="404" y="9644"/>
                  </a:cubicBezTo>
                  <a:cubicBezTo>
                    <a:pt x="439" y="9652"/>
                    <a:pt x="474" y="9656"/>
                    <a:pt x="508" y="9656"/>
                  </a:cubicBezTo>
                  <a:cubicBezTo>
                    <a:pt x="719" y="9656"/>
                    <a:pt x="910" y="9511"/>
                    <a:pt x="959" y="9296"/>
                  </a:cubicBezTo>
                  <a:cubicBezTo>
                    <a:pt x="1456" y="7144"/>
                    <a:pt x="3467" y="3208"/>
                    <a:pt x="6211" y="1599"/>
                  </a:cubicBezTo>
                  <a:cubicBezTo>
                    <a:pt x="6973" y="1152"/>
                    <a:pt x="7730" y="927"/>
                    <a:pt x="8472" y="927"/>
                  </a:cubicBezTo>
                  <a:cubicBezTo>
                    <a:pt x="8822" y="927"/>
                    <a:pt x="9168" y="977"/>
                    <a:pt x="9510" y="1077"/>
                  </a:cubicBezTo>
                  <a:cubicBezTo>
                    <a:pt x="11311" y="1600"/>
                    <a:pt x="11581" y="3431"/>
                    <a:pt x="11841" y="5199"/>
                  </a:cubicBezTo>
                  <a:lnTo>
                    <a:pt x="11903" y="5610"/>
                  </a:lnTo>
                  <a:cubicBezTo>
                    <a:pt x="12249" y="7870"/>
                    <a:pt x="13670" y="9328"/>
                    <a:pt x="16123" y="9939"/>
                  </a:cubicBezTo>
                  <a:cubicBezTo>
                    <a:pt x="16496" y="10032"/>
                    <a:pt x="16888" y="10123"/>
                    <a:pt x="17289" y="10216"/>
                  </a:cubicBezTo>
                  <a:cubicBezTo>
                    <a:pt x="20460" y="10952"/>
                    <a:pt x="24057" y="11783"/>
                    <a:pt x="24663" y="15216"/>
                  </a:cubicBezTo>
                  <a:cubicBezTo>
                    <a:pt x="25036" y="17333"/>
                    <a:pt x="23391" y="19171"/>
                    <a:pt x="21703" y="19982"/>
                  </a:cubicBezTo>
                  <a:cubicBezTo>
                    <a:pt x="20576" y="20525"/>
                    <a:pt x="19280" y="20635"/>
                    <a:pt x="17966" y="20635"/>
                  </a:cubicBezTo>
                  <a:cubicBezTo>
                    <a:pt x="17516" y="20635"/>
                    <a:pt x="17064" y="20622"/>
                    <a:pt x="16616" y="20609"/>
                  </a:cubicBezTo>
                  <a:cubicBezTo>
                    <a:pt x="16166" y="20596"/>
                    <a:pt x="15719" y="20583"/>
                    <a:pt x="15282" y="20583"/>
                  </a:cubicBezTo>
                  <a:cubicBezTo>
                    <a:pt x="15029" y="20583"/>
                    <a:pt x="14821" y="20791"/>
                    <a:pt x="14821" y="21045"/>
                  </a:cubicBezTo>
                  <a:cubicBezTo>
                    <a:pt x="14821" y="21299"/>
                    <a:pt x="15026" y="21506"/>
                    <a:pt x="15282" y="21506"/>
                  </a:cubicBezTo>
                  <a:cubicBezTo>
                    <a:pt x="15711" y="21506"/>
                    <a:pt x="16149" y="21519"/>
                    <a:pt x="16591" y="21532"/>
                  </a:cubicBezTo>
                  <a:cubicBezTo>
                    <a:pt x="17053" y="21546"/>
                    <a:pt x="17518" y="21559"/>
                    <a:pt x="17983" y="21559"/>
                  </a:cubicBezTo>
                  <a:cubicBezTo>
                    <a:pt x="19399" y="21559"/>
                    <a:pt x="20812" y="21434"/>
                    <a:pt x="22104" y="20812"/>
                  </a:cubicBezTo>
                  <a:cubicBezTo>
                    <a:pt x="24959" y="19439"/>
                    <a:pt x="25903" y="16930"/>
                    <a:pt x="25573" y="15053"/>
                  </a:cubicBezTo>
                  <a:cubicBezTo>
                    <a:pt x="24861" y="11019"/>
                    <a:pt x="20779" y="10073"/>
                    <a:pt x="17498" y="9315"/>
                  </a:cubicBezTo>
                  <a:cubicBezTo>
                    <a:pt x="17103" y="9222"/>
                    <a:pt x="16718" y="9132"/>
                    <a:pt x="16347" y="9040"/>
                  </a:cubicBezTo>
                  <a:cubicBezTo>
                    <a:pt x="14260" y="8521"/>
                    <a:pt x="13106" y="7351"/>
                    <a:pt x="12816" y="5468"/>
                  </a:cubicBezTo>
                  <a:lnTo>
                    <a:pt x="12755" y="5064"/>
                  </a:lnTo>
                  <a:cubicBezTo>
                    <a:pt x="12479" y="3200"/>
                    <a:pt x="12136" y="878"/>
                    <a:pt x="9767" y="188"/>
                  </a:cubicBezTo>
                  <a:cubicBezTo>
                    <a:pt x="9337" y="63"/>
                    <a:pt x="8903" y="0"/>
                    <a:pt x="846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9"/>
            <p:cNvSpPr/>
            <p:nvPr/>
          </p:nvSpPr>
          <p:spPr>
            <a:xfrm>
              <a:off x="3549113" y="3536925"/>
              <a:ext cx="585425" cy="660475"/>
            </a:xfrm>
            <a:custGeom>
              <a:avLst/>
              <a:gdLst/>
              <a:ahLst/>
              <a:cxnLst/>
              <a:rect l="l" t="t" r="r" b="b"/>
              <a:pathLst>
                <a:path w="23417" h="26419" extrusionOk="0">
                  <a:moveTo>
                    <a:pt x="3839" y="0"/>
                  </a:moveTo>
                  <a:cubicBezTo>
                    <a:pt x="3223" y="0"/>
                    <a:pt x="2631" y="178"/>
                    <a:pt x="2110" y="527"/>
                  </a:cubicBezTo>
                  <a:cubicBezTo>
                    <a:pt x="0" y="1945"/>
                    <a:pt x="342" y="6365"/>
                    <a:pt x="525" y="8740"/>
                  </a:cubicBezTo>
                  <a:cubicBezTo>
                    <a:pt x="558" y="9188"/>
                    <a:pt x="590" y="9574"/>
                    <a:pt x="590" y="9797"/>
                  </a:cubicBezTo>
                  <a:cubicBezTo>
                    <a:pt x="590" y="11009"/>
                    <a:pt x="628" y="12006"/>
                    <a:pt x="666" y="12971"/>
                  </a:cubicBezTo>
                  <a:cubicBezTo>
                    <a:pt x="704" y="13928"/>
                    <a:pt x="743" y="14917"/>
                    <a:pt x="743" y="16107"/>
                  </a:cubicBezTo>
                  <a:cubicBezTo>
                    <a:pt x="743" y="16362"/>
                    <a:pt x="949" y="16569"/>
                    <a:pt x="1205" y="16569"/>
                  </a:cubicBezTo>
                  <a:cubicBezTo>
                    <a:pt x="1458" y="16569"/>
                    <a:pt x="1665" y="16363"/>
                    <a:pt x="1665" y="16107"/>
                  </a:cubicBezTo>
                  <a:cubicBezTo>
                    <a:pt x="1665" y="14900"/>
                    <a:pt x="1627" y="13901"/>
                    <a:pt x="1588" y="12935"/>
                  </a:cubicBezTo>
                  <a:cubicBezTo>
                    <a:pt x="1551" y="11978"/>
                    <a:pt x="1512" y="10990"/>
                    <a:pt x="1512" y="9800"/>
                  </a:cubicBezTo>
                  <a:cubicBezTo>
                    <a:pt x="1512" y="9539"/>
                    <a:pt x="1484" y="9156"/>
                    <a:pt x="1445" y="8671"/>
                  </a:cubicBezTo>
                  <a:cubicBezTo>
                    <a:pt x="1288" y="6640"/>
                    <a:pt x="963" y="2413"/>
                    <a:pt x="2625" y="1295"/>
                  </a:cubicBezTo>
                  <a:cubicBezTo>
                    <a:pt x="3039" y="1016"/>
                    <a:pt x="3458" y="922"/>
                    <a:pt x="3832" y="922"/>
                  </a:cubicBezTo>
                  <a:cubicBezTo>
                    <a:pt x="4115" y="922"/>
                    <a:pt x="4373" y="976"/>
                    <a:pt x="4585" y="1042"/>
                  </a:cubicBezTo>
                  <a:cubicBezTo>
                    <a:pt x="5485" y="1325"/>
                    <a:pt x="6285" y="2072"/>
                    <a:pt x="6624" y="2949"/>
                  </a:cubicBezTo>
                  <a:cubicBezTo>
                    <a:pt x="6938" y="3759"/>
                    <a:pt x="6917" y="5186"/>
                    <a:pt x="6895" y="6697"/>
                  </a:cubicBezTo>
                  <a:cubicBezTo>
                    <a:pt x="6863" y="9153"/>
                    <a:pt x="6824" y="11695"/>
                    <a:pt x="8133" y="12883"/>
                  </a:cubicBezTo>
                  <a:cubicBezTo>
                    <a:pt x="8596" y="13303"/>
                    <a:pt x="9186" y="13513"/>
                    <a:pt x="9897" y="13513"/>
                  </a:cubicBezTo>
                  <a:cubicBezTo>
                    <a:pt x="10039" y="13513"/>
                    <a:pt x="10185" y="13504"/>
                    <a:pt x="10336" y="13488"/>
                  </a:cubicBezTo>
                  <a:cubicBezTo>
                    <a:pt x="11423" y="13369"/>
                    <a:pt x="12370" y="12798"/>
                    <a:pt x="13283" y="12247"/>
                  </a:cubicBezTo>
                  <a:cubicBezTo>
                    <a:pt x="14145" y="11727"/>
                    <a:pt x="14962" y="11235"/>
                    <a:pt x="15882" y="11094"/>
                  </a:cubicBezTo>
                  <a:cubicBezTo>
                    <a:pt x="16201" y="11045"/>
                    <a:pt x="16511" y="11021"/>
                    <a:pt x="16810" y="11021"/>
                  </a:cubicBezTo>
                  <a:cubicBezTo>
                    <a:pt x="17804" y="11021"/>
                    <a:pt x="18675" y="11290"/>
                    <a:pt x="19318" y="11807"/>
                  </a:cubicBezTo>
                  <a:cubicBezTo>
                    <a:pt x="20078" y="12418"/>
                    <a:pt x="20520" y="13369"/>
                    <a:pt x="20597" y="14558"/>
                  </a:cubicBezTo>
                  <a:cubicBezTo>
                    <a:pt x="20660" y="15519"/>
                    <a:pt x="20274" y="16290"/>
                    <a:pt x="19866" y="17105"/>
                  </a:cubicBezTo>
                  <a:cubicBezTo>
                    <a:pt x="19508" y="17818"/>
                    <a:pt x="19139" y="18556"/>
                    <a:pt x="19056" y="19449"/>
                  </a:cubicBezTo>
                  <a:cubicBezTo>
                    <a:pt x="18882" y="21318"/>
                    <a:pt x="19610" y="21729"/>
                    <a:pt x="20656" y="22107"/>
                  </a:cubicBezTo>
                  <a:cubicBezTo>
                    <a:pt x="20916" y="22200"/>
                    <a:pt x="21184" y="22297"/>
                    <a:pt x="21461" y="22441"/>
                  </a:cubicBezTo>
                  <a:cubicBezTo>
                    <a:pt x="22063" y="22756"/>
                    <a:pt x="22462" y="23320"/>
                    <a:pt x="22475" y="23875"/>
                  </a:cubicBezTo>
                  <a:cubicBezTo>
                    <a:pt x="22485" y="24328"/>
                    <a:pt x="22245" y="24710"/>
                    <a:pt x="21783" y="24980"/>
                  </a:cubicBezTo>
                  <a:cubicBezTo>
                    <a:pt x="21221" y="25308"/>
                    <a:pt x="20159" y="25351"/>
                    <a:pt x="19221" y="25388"/>
                  </a:cubicBezTo>
                  <a:cubicBezTo>
                    <a:pt x="18680" y="25410"/>
                    <a:pt x="18169" y="25430"/>
                    <a:pt x="17749" y="25501"/>
                  </a:cubicBezTo>
                  <a:cubicBezTo>
                    <a:pt x="17497" y="25544"/>
                    <a:pt x="17327" y="25782"/>
                    <a:pt x="17370" y="26033"/>
                  </a:cubicBezTo>
                  <a:cubicBezTo>
                    <a:pt x="17407" y="26259"/>
                    <a:pt x="17602" y="26418"/>
                    <a:pt x="17823" y="26418"/>
                  </a:cubicBezTo>
                  <a:cubicBezTo>
                    <a:pt x="17850" y="26418"/>
                    <a:pt x="17876" y="26417"/>
                    <a:pt x="17903" y="26411"/>
                  </a:cubicBezTo>
                  <a:cubicBezTo>
                    <a:pt x="18267" y="26348"/>
                    <a:pt x="18750" y="26331"/>
                    <a:pt x="19259" y="26309"/>
                  </a:cubicBezTo>
                  <a:cubicBezTo>
                    <a:pt x="20304" y="26266"/>
                    <a:pt x="21490" y="26219"/>
                    <a:pt x="22249" y="25776"/>
                  </a:cubicBezTo>
                  <a:cubicBezTo>
                    <a:pt x="22999" y="25338"/>
                    <a:pt x="23417" y="24637"/>
                    <a:pt x="23399" y="23850"/>
                  </a:cubicBezTo>
                  <a:cubicBezTo>
                    <a:pt x="23378" y="22949"/>
                    <a:pt x="22799" y="22094"/>
                    <a:pt x="21887" y="21619"/>
                  </a:cubicBezTo>
                  <a:cubicBezTo>
                    <a:pt x="21555" y="21446"/>
                    <a:pt x="21244" y="21333"/>
                    <a:pt x="20969" y="21234"/>
                  </a:cubicBezTo>
                  <a:cubicBezTo>
                    <a:pt x="20158" y="20942"/>
                    <a:pt x="19853" y="20832"/>
                    <a:pt x="19975" y="19530"/>
                  </a:cubicBezTo>
                  <a:cubicBezTo>
                    <a:pt x="20041" y="18809"/>
                    <a:pt x="20357" y="18181"/>
                    <a:pt x="20690" y="17515"/>
                  </a:cubicBezTo>
                  <a:cubicBezTo>
                    <a:pt x="21135" y="16626"/>
                    <a:pt x="21597" y="15705"/>
                    <a:pt x="21518" y="14495"/>
                  </a:cubicBezTo>
                  <a:cubicBezTo>
                    <a:pt x="21422" y="13038"/>
                    <a:pt x="20862" y="11861"/>
                    <a:pt x="19896" y="11084"/>
                  </a:cubicBezTo>
                  <a:cubicBezTo>
                    <a:pt x="19086" y="10435"/>
                    <a:pt x="18015" y="10095"/>
                    <a:pt x="16809" y="10095"/>
                  </a:cubicBezTo>
                  <a:cubicBezTo>
                    <a:pt x="16463" y="10095"/>
                    <a:pt x="16106" y="10123"/>
                    <a:pt x="15740" y="10180"/>
                  </a:cubicBezTo>
                  <a:cubicBezTo>
                    <a:pt x="14640" y="10349"/>
                    <a:pt x="13709" y="10911"/>
                    <a:pt x="12806" y="11455"/>
                  </a:cubicBezTo>
                  <a:cubicBezTo>
                    <a:pt x="11938" y="11977"/>
                    <a:pt x="11120" y="12471"/>
                    <a:pt x="10233" y="12569"/>
                  </a:cubicBezTo>
                  <a:cubicBezTo>
                    <a:pt x="10114" y="12582"/>
                    <a:pt x="10001" y="12589"/>
                    <a:pt x="9893" y="12589"/>
                  </a:cubicBezTo>
                  <a:cubicBezTo>
                    <a:pt x="9416" y="12589"/>
                    <a:pt x="9040" y="12460"/>
                    <a:pt x="8752" y="12197"/>
                  </a:cubicBezTo>
                  <a:cubicBezTo>
                    <a:pt x="7752" y="11290"/>
                    <a:pt x="7788" y="8857"/>
                    <a:pt x="7818" y="6708"/>
                  </a:cubicBezTo>
                  <a:cubicBezTo>
                    <a:pt x="7842" y="5105"/>
                    <a:pt x="7864" y="3590"/>
                    <a:pt x="7485" y="2614"/>
                  </a:cubicBezTo>
                  <a:cubicBezTo>
                    <a:pt x="7041" y="1470"/>
                    <a:pt x="6036" y="530"/>
                    <a:pt x="4863" y="161"/>
                  </a:cubicBezTo>
                  <a:cubicBezTo>
                    <a:pt x="4520" y="53"/>
                    <a:pt x="4176" y="0"/>
                    <a:pt x="38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9"/>
            <p:cNvSpPr/>
            <p:nvPr/>
          </p:nvSpPr>
          <p:spPr>
            <a:xfrm>
              <a:off x="2942638" y="3712675"/>
              <a:ext cx="647650" cy="538900"/>
            </a:xfrm>
            <a:custGeom>
              <a:avLst/>
              <a:gdLst/>
              <a:ahLst/>
              <a:cxnLst/>
              <a:rect l="l" t="t" r="r" b="b"/>
              <a:pathLst>
                <a:path w="25906" h="21556" extrusionOk="0">
                  <a:moveTo>
                    <a:pt x="17440" y="1"/>
                  </a:moveTo>
                  <a:cubicBezTo>
                    <a:pt x="17004" y="1"/>
                    <a:pt x="16569" y="64"/>
                    <a:pt x="16138" y="189"/>
                  </a:cubicBezTo>
                  <a:cubicBezTo>
                    <a:pt x="13769" y="881"/>
                    <a:pt x="13426" y="3200"/>
                    <a:pt x="13150" y="5066"/>
                  </a:cubicBezTo>
                  <a:lnTo>
                    <a:pt x="13090" y="5468"/>
                  </a:lnTo>
                  <a:cubicBezTo>
                    <a:pt x="12799" y="7350"/>
                    <a:pt x="11645" y="8520"/>
                    <a:pt x="9558" y="9040"/>
                  </a:cubicBezTo>
                  <a:cubicBezTo>
                    <a:pt x="9187" y="9133"/>
                    <a:pt x="8801" y="9223"/>
                    <a:pt x="8406" y="9314"/>
                  </a:cubicBezTo>
                  <a:cubicBezTo>
                    <a:pt x="5125" y="10073"/>
                    <a:pt x="1043" y="11018"/>
                    <a:pt x="331" y="15052"/>
                  </a:cubicBezTo>
                  <a:cubicBezTo>
                    <a:pt x="1" y="16929"/>
                    <a:pt x="943" y="19438"/>
                    <a:pt x="3800" y="20812"/>
                  </a:cubicBezTo>
                  <a:cubicBezTo>
                    <a:pt x="5092" y="21434"/>
                    <a:pt x="6504" y="21555"/>
                    <a:pt x="7920" y="21555"/>
                  </a:cubicBezTo>
                  <a:cubicBezTo>
                    <a:pt x="8385" y="21555"/>
                    <a:pt x="8850" y="21541"/>
                    <a:pt x="9316" y="21532"/>
                  </a:cubicBezTo>
                  <a:cubicBezTo>
                    <a:pt x="9758" y="21520"/>
                    <a:pt x="10196" y="21507"/>
                    <a:pt x="10625" y="21507"/>
                  </a:cubicBezTo>
                  <a:cubicBezTo>
                    <a:pt x="10880" y="21507"/>
                    <a:pt x="11087" y="21299"/>
                    <a:pt x="11087" y="21046"/>
                  </a:cubicBezTo>
                  <a:cubicBezTo>
                    <a:pt x="11087" y="20791"/>
                    <a:pt x="10881" y="20584"/>
                    <a:pt x="10625" y="20584"/>
                  </a:cubicBezTo>
                  <a:cubicBezTo>
                    <a:pt x="10187" y="20584"/>
                    <a:pt x="9741" y="20597"/>
                    <a:pt x="9290" y="20610"/>
                  </a:cubicBezTo>
                  <a:cubicBezTo>
                    <a:pt x="8841" y="20623"/>
                    <a:pt x="8388" y="20636"/>
                    <a:pt x="7936" y="20636"/>
                  </a:cubicBezTo>
                  <a:cubicBezTo>
                    <a:pt x="6623" y="20636"/>
                    <a:pt x="5329" y="20525"/>
                    <a:pt x="4202" y="19983"/>
                  </a:cubicBezTo>
                  <a:cubicBezTo>
                    <a:pt x="2514" y="19174"/>
                    <a:pt x="869" y="17335"/>
                    <a:pt x="1244" y="15217"/>
                  </a:cubicBezTo>
                  <a:cubicBezTo>
                    <a:pt x="1849" y="11783"/>
                    <a:pt x="5445" y="10949"/>
                    <a:pt x="8618" y="10217"/>
                  </a:cubicBezTo>
                  <a:cubicBezTo>
                    <a:pt x="9019" y="10124"/>
                    <a:pt x="9409" y="10033"/>
                    <a:pt x="9784" y="9940"/>
                  </a:cubicBezTo>
                  <a:cubicBezTo>
                    <a:pt x="12234" y="9326"/>
                    <a:pt x="13655" y="7871"/>
                    <a:pt x="14004" y="5611"/>
                  </a:cubicBezTo>
                  <a:lnTo>
                    <a:pt x="14064" y="5202"/>
                  </a:lnTo>
                  <a:cubicBezTo>
                    <a:pt x="14326" y="3432"/>
                    <a:pt x="14595" y="1604"/>
                    <a:pt x="16396" y="1077"/>
                  </a:cubicBezTo>
                  <a:cubicBezTo>
                    <a:pt x="16738" y="977"/>
                    <a:pt x="17084" y="927"/>
                    <a:pt x="17433" y="927"/>
                  </a:cubicBezTo>
                  <a:cubicBezTo>
                    <a:pt x="18175" y="927"/>
                    <a:pt x="18931" y="1152"/>
                    <a:pt x="19695" y="1600"/>
                  </a:cubicBezTo>
                  <a:cubicBezTo>
                    <a:pt x="22440" y="3209"/>
                    <a:pt x="24451" y="7144"/>
                    <a:pt x="24947" y="9297"/>
                  </a:cubicBezTo>
                  <a:cubicBezTo>
                    <a:pt x="24998" y="9511"/>
                    <a:pt x="25186" y="9657"/>
                    <a:pt x="25396" y="9657"/>
                  </a:cubicBezTo>
                  <a:cubicBezTo>
                    <a:pt x="25431" y="9657"/>
                    <a:pt x="25466" y="9653"/>
                    <a:pt x="25501" y="9645"/>
                  </a:cubicBezTo>
                  <a:cubicBezTo>
                    <a:pt x="25750" y="9588"/>
                    <a:pt x="25906" y="9339"/>
                    <a:pt x="25849" y="9090"/>
                  </a:cubicBezTo>
                  <a:cubicBezTo>
                    <a:pt x="25299" y="6712"/>
                    <a:pt x="23175" y="2567"/>
                    <a:pt x="20164" y="803"/>
                  </a:cubicBezTo>
                  <a:cubicBezTo>
                    <a:pt x="19254" y="269"/>
                    <a:pt x="18342" y="1"/>
                    <a:pt x="1744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9"/>
            <p:cNvSpPr/>
            <p:nvPr/>
          </p:nvSpPr>
          <p:spPr>
            <a:xfrm>
              <a:off x="3079963" y="3536925"/>
              <a:ext cx="585375" cy="660475"/>
            </a:xfrm>
            <a:custGeom>
              <a:avLst/>
              <a:gdLst/>
              <a:ahLst/>
              <a:cxnLst/>
              <a:rect l="l" t="t" r="r" b="b"/>
              <a:pathLst>
                <a:path w="23415" h="26419" extrusionOk="0">
                  <a:moveTo>
                    <a:pt x="19579" y="0"/>
                  </a:moveTo>
                  <a:cubicBezTo>
                    <a:pt x="19242" y="0"/>
                    <a:pt x="18898" y="54"/>
                    <a:pt x="18555" y="161"/>
                  </a:cubicBezTo>
                  <a:cubicBezTo>
                    <a:pt x="17382" y="530"/>
                    <a:pt x="16376" y="1470"/>
                    <a:pt x="15932" y="2614"/>
                  </a:cubicBezTo>
                  <a:cubicBezTo>
                    <a:pt x="15553" y="3591"/>
                    <a:pt x="15575" y="5105"/>
                    <a:pt x="15598" y="6710"/>
                  </a:cubicBezTo>
                  <a:cubicBezTo>
                    <a:pt x="15629" y="8856"/>
                    <a:pt x="15665" y="11290"/>
                    <a:pt x="14665" y="12197"/>
                  </a:cubicBezTo>
                  <a:cubicBezTo>
                    <a:pt x="14376" y="12460"/>
                    <a:pt x="14001" y="12589"/>
                    <a:pt x="13524" y="12589"/>
                  </a:cubicBezTo>
                  <a:cubicBezTo>
                    <a:pt x="13416" y="12589"/>
                    <a:pt x="13303" y="12582"/>
                    <a:pt x="13184" y="12569"/>
                  </a:cubicBezTo>
                  <a:cubicBezTo>
                    <a:pt x="12298" y="12471"/>
                    <a:pt x="11478" y="11977"/>
                    <a:pt x="10611" y="11455"/>
                  </a:cubicBezTo>
                  <a:cubicBezTo>
                    <a:pt x="9710" y="10911"/>
                    <a:pt x="8777" y="10351"/>
                    <a:pt x="7677" y="10180"/>
                  </a:cubicBezTo>
                  <a:cubicBezTo>
                    <a:pt x="7310" y="10123"/>
                    <a:pt x="6952" y="10095"/>
                    <a:pt x="6605" y="10095"/>
                  </a:cubicBezTo>
                  <a:cubicBezTo>
                    <a:pt x="5399" y="10095"/>
                    <a:pt x="4329" y="10435"/>
                    <a:pt x="3521" y="11084"/>
                  </a:cubicBezTo>
                  <a:cubicBezTo>
                    <a:pt x="2554" y="11861"/>
                    <a:pt x="1993" y="13041"/>
                    <a:pt x="1899" y="14495"/>
                  </a:cubicBezTo>
                  <a:cubicBezTo>
                    <a:pt x="1820" y="15705"/>
                    <a:pt x="2282" y="16625"/>
                    <a:pt x="2727" y="17515"/>
                  </a:cubicBezTo>
                  <a:cubicBezTo>
                    <a:pt x="3061" y="18180"/>
                    <a:pt x="3374" y="18809"/>
                    <a:pt x="3443" y="19530"/>
                  </a:cubicBezTo>
                  <a:cubicBezTo>
                    <a:pt x="3564" y="20832"/>
                    <a:pt x="3259" y="20941"/>
                    <a:pt x="2448" y="21234"/>
                  </a:cubicBezTo>
                  <a:cubicBezTo>
                    <a:pt x="2172" y="21333"/>
                    <a:pt x="1862" y="21446"/>
                    <a:pt x="1529" y="21619"/>
                  </a:cubicBezTo>
                  <a:cubicBezTo>
                    <a:pt x="619" y="22095"/>
                    <a:pt x="39" y="22949"/>
                    <a:pt x="18" y="23850"/>
                  </a:cubicBezTo>
                  <a:cubicBezTo>
                    <a:pt x="1" y="24637"/>
                    <a:pt x="418" y="25340"/>
                    <a:pt x="1168" y="25776"/>
                  </a:cubicBezTo>
                  <a:cubicBezTo>
                    <a:pt x="1926" y="26219"/>
                    <a:pt x="3112" y="26266"/>
                    <a:pt x="4158" y="26309"/>
                  </a:cubicBezTo>
                  <a:cubicBezTo>
                    <a:pt x="4667" y="26331"/>
                    <a:pt x="5151" y="26351"/>
                    <a:pt x="5514" y="26411"/>
                  </a:cubicBezTo>
                  <a:cubicBezTo>
                    <a:pt x="5538" y="26417"/>
                    <a:pt x="5565" y="26418"/>
                    <a:pt x="5590" y="26418"/>
                  </a:cubicBezTo>
                  <a:cubicBezTo>
                    <a:pt x="5812" y="26418"/>
                    <a:pt x="6007" y="26259"/>
                    <a:pt x="6048" y="26033"/>
                  </a:cubicBezTo>
                  <a:cubicBezTo>
                    <a:pt x="6089" y="25782"/>
                    <a:pt x="5920" y="25544"/>
                    <a:pt x="5668" y="25501"/>
                  </a:cubicBezTo>
                  <a:cubicBezTo>
                    <a:pt x="5246" y="25431"/>
                    <a:pt x="4737" y="25410"/>
                    <a:pt x="4196" y="25388"/>
                  </a:cubicBezTo>
                  <a:cubicBezTo>
                    <a:pt x="3258" y="25351"/>
                    <a:pt x="2197" y="25308"/>
                    <a:pt x="1634" y="24980"/>
                  </a:cubicBezTo>
                  <a:cubicBezTo>
                    <a:pt x="1171" y="24710"/>
                    <a:pt x="932" y="24328"/>
                    <a:pt x="942" y="23876"/>
                  </a:cubicBezTo>
                  <a:cubicBezTo>
                    <a:pt x="955" y="23320"/>
                    <a:pt x="1354" y="22756"/>
                    <a:pt x="1956" y="22441"/>
                  </a:cubicBezTo>
                  <a:cubicBezTo>
                    <a:pt x="2234" y="22297"/>
                    <a:pt x="2501" y="22200"/>
                    <a:pt x="2762" y="22107"/>
                  </a:cubicBezTo>
                  <a:cubicBezTo>
                    <a:pt x="3809" y="21730"/>
                    <a:pt x="4535" y="21318"/>
                    <a:pt x="4361" y="19449"/>
                  </a:cubicBezTo>
                  <a:cubicBezTo>
                    <a:pt x="4278" y="18556"/>
                    <a:pt x="3909" y="17819"/>
                    <a:pt x="3551" y="17105"/>
                  </a:cubicBezTo>
                  <a:cubicBezTo>
                    <a:pt x="3144" y="16290"/>
                    <a:pt x="2757" y="15519"/>
                    <a:pt x="2820" y="14558"/>
                  </a:cubicBezTo>
                  <a:cubicBezTo>
                    <a:pt x="2898" y="13369"/>
                    <a:pt x="3338" y="12418"/>
                    <a:pt x="4099" y="11807"/>
                  </a:cubicBezTo>
                  <a:cubicBezTo>
                    <a:pt x="4743" y="11290"/>
                    <a:pt x="5612" y="11021"/>
                    <a:pt x="6607" y="11021"/>
                  </a:cubicBezTo>
                  <a:cubicBezTo>
                    <a:pt x="6906" y="11021"/>
                    <a:pt x="7216" y="11045"/>
                    <a:pt x="7535" y="11094"/>
                  </a:cubicBezTo>
                  <a:cubicBezTo>
                    <a:pt x="8455" y="11235"/>
                    <a:pt x="9271" y="11727"/>
                    <a:pt x="10133" y="12247"/>
                  </a:cubicBezTo>
                  <a:cubicBezTo>
                    <a:pt x="11047" y="12798"/>
                    <a:pt x="11991" y="13366"/>
                    <a:pt x="13080" y="13488"/>
                  </a:cubicBezTo>
                  <a:cubicBezTo>
                    <a:pt x="13232" y="13505"/>
                    <a:pt x="13379" y="13513"/>
                    <a:pt x="13521" y="13513"/>
                  </a:cubicBezTo>
                  <a:cubicBezTo>
                    <a:pt x="14230" y="13513"/>
                    <a:pt x="14822" y="13301"/>
                    <a:pt x="15283" y="12883"/>
                  </a:cubicBezTo>
                  <a:cubicBezTo>
                    <a:pt x="16592" y="11695"/>
                    <a:pt x="16556" y="9153"/>
                    <a:pt x="16520" y="6697"/>
                  </a:cubicBezTo>
                  <a:cubicBezTo>
                    <a:pt x="16499" y="5186"/>
                    <a:pt x="16480" y="3759"/>
                    <a:pt x="16792" y="2949"/>
                  </a:cubicBezTo>
                  <a:cubicBezTo>
                    <a:pt x="17133" y="2072"/>
                    <a:pt x="17934" y="1325"/>
                    <a:pt x="18831" y="1042"/>
                  </a:cubicBezTo>
                  <a:cubicBezTo>
                    <a:pt x="19043" y="976"/>
                    <a:pt x="19301" y="923"/>
                    <a:pt x="19584" y="923"/>
                  </a:cubicBezTo>
                  <a:cubicBezTo>
                    <a:pt x="19958" y="923"/>
                    <a:pt x="20377" y="1016"/>
                    <a:pt x="20791" y="1295"/>
                  </a:cubicBezTo>
                  <a:cubicBezTo>
                    <a:pt x="22453" y="2413"/>
                    <a:pt x="22127" y="6640"/>
                    <a:pt x="21971" y="8671"/>
                  </a:cubicBezTo>
                  <a:cubicBezTo>
                    <a:pt x="21934" y="9157"/>
                    <a:pt x="21905" y="9539"/>
                    <a:pt x="21905" y="9800"/>
                  </a:cubicBezTo>
                  <a:cubicBezTo>
                    <a:pt x="21905" y="10990"/>
                    <a:pt x="21866" y="11978"/>
                    <a:pt x="21828" y="12935"/>
                  </a:cubicBezTo>
                  <a:cubicBezTo>
                    <a:pt x="21790" y="13900"/>
                    <a:pt x="21752" y="14900"/>
                    <a:pt x="21752" y="16108"/>
                  </a:cubicBezTo>
                  <a:cubicBezTo>
                    <a:pt x="21752" y="16362"/>
                    <a:pt x="21956" y="16569"/>
                    <a:pt x="22212" y="16569"/>
                  </a:cubicBezTo>
                  <a:cubicBezTo>
                    <a:pt x="22467" y="16569"/>
                    <a:pt x="22675" y="16363"/>
                    <a:pt x="22675" y="16108"/>
                  </a:cubicBezTo>
                  <a:cubicBezTo>
                    <a:pt x="22675" y="14917"/>
                    <a:pt x="22713" y="13928"/>
                    <a:pt x="22750" y="12971"/>
                  </a:cubicBezTo>
                  <a:cubicBezTo>
                    <a:pt x="22789" y="12006"/>
                    <a:pt x="22828" y="11006"/>
                    <a:pt x="22828" y="9797"/>
                  </a:cubicBezTo>
                  <a:cubicBezTo>
                    <a:pt x="22828" y="9574"/>
                    <a:pt x="22858" y="9188"/>
                    <a:pt x="22892" y="8741"/>
                  </a:cubicBezTo>
                  <a:cubicBezTo>
                    <a:pt x="23075" y="6367"/>
                    <a:pt x="23414" y="1946"/>
                    <a:pt x="21306" y="527"/>
                  </a:cubicBezTo>
                  <a:cubicBezTo>
                    <a:pt x="20787" y="178"/>
                    <a:pt x="20195" y="0"/>
                    <a:pt x="1957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9"/>
            <p:cNvSpPr/>
            <p:nvPr/>
          </p:nvSpPr>
          <p:spPr>
            <a:xfrm>
              <a:off x="3318088" y="3702200"/>
              <a:ext cx="57350" cy="57300"/>
            </a:xfrm>
            <a:custGeom>
              <a:avLst/>
              <a:gdLst/>
              <a:ahLst/>
              <a:cxnLst/>
              <a:rect l="l" t="t" r="r" b="b"/>
              <a:pathLst>
                <a:path w="2294" h="2292" extrusionOk="0">
                  <a:moveTo>
                    <a:pt x="1147" y="0"/>
                  </a:moveTo>
                  <a:cubicBezTo>
                    <a:pt x="514" y="0"/>
                    <a:pt x="0" y="514"/>
                    <a:pt x="0" y="1146"/>
                  </a:cubicBezTo>
                  <a:cubicBezTo>
                    <a:pt x="0" y="1780"/>
                    <a:pt x="514" y="2292"/>
                    <a:pt x="1147" y="2292"/>
                  </a:cubicBezTo>
                  <a:cubicBezTo>
                    <a:pt x="1780" y="2292"/>
                    <a:pt x="2293" y="1780"/>
                    <a:pt x="2293" y="1146"/>
                  </a:cubicBezTo>
                  <a:cubicBezTo>
                    <a:pt x="2293" y="514"/>
                    <a:pt x="1780" y="0"/>
                    <a:pt x="114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9"/>
            <p:cNvSpPr/>
            <p:nvPr/>
          </p:nvSpPr>
          <p:spPr>
            <a:xfrm>
              <a:off x="2916888" y="4037300"/>
              <a:ext cx="88175" cy="88175"/>
            </a:xfrm>
            <a:custGeom>
              <a:avLst/>
              <a:gdLst/>
              <a:ahLst/>
              <a:cxnLst/>
              <a:rect l="l" t="t" r="r" b="b"/>
              <a:pathLst>
                <a:path w="3527" h="3527" extrusionOk="0">
                  <a:moveTo>
                    <a:pt x="1763" y="0"/>
                  </a:moveTo>
                  <a:cubicBezTo>
                    <a:pt x="790" y="0"/>
                    <a:pt x="1" y="790"/>
                    <a:pt x="1" y="1763"/>
                  </a:cubicBezTo>
                  <a:cubicBezTo>
                    <a:pt x="1" y="2737"/>
                    <a:pt x="790" y="3526"/>
                    <a:pt x="1763" y="3526"/>
                  </a:cubicBezTo>
                  <a:cubicBezTo>
                    <a:pt x="2737" y="3526"/>
                    <a:pt x="3527" y="2737"/>
                    <a:pt x="3527" y="1763"/>
                  </a:cubicBezTo>
                  <a:cubicBezTo>
                    <a:pt x="3527" y="790"/>
                    <a:pt x="2737" y="0"/>
                    <a:pt x="176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9"/>
            <p:cNvSpPr/>
            <p:nvPr/>
          </p:nvSpPr>
          <p:spPr>
            <a:xfrm>
              <a:off x="3886813" y="3777125"/>
              <a:ext cx="66200" cy="66175"/>
            </a:xfrm>
            <a:custGeom>
              <a:avLst/>
              <a:gdLst/>
              <a:ahLst/>
              <a:cxnLst/>
              <a:rect l="l" t="t" r="r" b="b"/>
              <a:pathLst>
                <a:path w="2648" h="2647" extrusionOk="0">
                  <a:moveTo>
                    <a:pt x="1324" y="0"/>
                  </a:moveTo>
                  <a:cubicBezTo>
                    <a:pt x="593" y="0"/>
                    <a:pt x="1" y="592"/>
                    <a:pt x="1" y="1323"/>
                  </a:cubicBezTo>
                  <a:cubicBezTo>
                    <a:pt x="1" y="2054"/>
                    <a:pt x="593" y="2647"/>
                    <a:pt x="1324" y="2647"/>
                  </a:cubicBezTo>
                  <a:cubicBezTo>
                    <a:pt x="2055" y="2647"/>
                    <a:pt x="2647" y="2054"/>
                    <a:pt x="2647" y="1323"/>
                  </a:cubicBezTo>
                  <a:cubicBezTo>
                    <a:pt x="2647" y="594"/>
                    <a:pt x="2055" y="2"/>
                    <a:pt x="132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9"/>
            <p:cNvSpPr/>
            <p:nvPr/>
          </p:nvSpPr>
          <p:spPr>
            <a:xfrm>
              <a:off x="4160188" y="3975575"/>
              <a:ext cx="83775" cy="83775"/>
            </a:xfrm>
            <a:custGeom>
              <a:avLst/>
              <a:gdLst/>
              <a:ahLst/>
              <a:cxnLst/>
              <a:rect l="l" t="t" r="r" b="b"/>
              <a:pathLst>
                <a:path w="3351" h="3351" extrusionOk="0">
                  <a:moveTo>
                    <a:pt x="1676" y="0"/>
                  </a:moveTo>
                  <a:cubicBezTo>
                    <a:pt x="749" y="0"/>
                    <a:pt x="1" y="751"/>
                    <a:pt x="1" y="1675"/>
                  </a:cubicBezTo>
                  <a:cubicBezTo>
                    <a:pt x="1" y="2601"/>
                    <a:pt x="752" y="3350"/>
                    <a:pt x="1676" y="3350"/>
                  </a:cubicBezTo>
                  <a:cubicBezTo>
                    <a:pt x="2603" y="3350"/>
                    <a:pt x="3351" y="2599"/>
                    <a:pt x="3351" y="1675"/>
                  </a:cubicBezTo>
                  <a:cubicBezTo>
                    <a:pt x="3351" y="748"/>
                    <a:pt x="2603" y="0"/>
                    <a:pt x="167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9"/>
            <p:cNvSpPr/>
            <p:nvPr/>
          </p:nvSpPr>
          <p:spPr>
            <a:xfrm>
              <a:off x="4133763" y="4195975"/>
              <a:ext cx="70575" cy="70575"/>
            </a:xfrm>
            <a:custGeom>
              <a:avLst/>
              <a:gdLst/>
              <a:ahLst/>
              <a:cxnLst/>
              <a:rect l="l" t="t" r="r" b="b"/>
              <a:pathLst>
                <a:path w="2823" h="2823" extrusionOk="0">
                  <a:moveTo>
                    <a:pt x="1411" y="0"/>
                  </a:moveTo>
                  <a:cubicBezTo>
                    <a:pt x="633" y="0"/>
                    <a:pt x="1" y="633"/>
                    <a:pt x="1" y="1412"/>
                  </a:cubicBezTo>
                  <a:cubicBezTo>
                    <a:pt x="1" y="2190"/>
                    <a:pt x="633" y="2823"/>
                    <a:pt x="1411" y="2823"/>
                  </a:cubicBezTo>
                  <a:cubicBezTo>
                    <a:pt x="2191" y="2823"/>
                    <a:pt x="2823" y="2190"/>
                    <a:pt x="2823" y="1412"/>
                  </a:cubicBezTo>
                  <a:cubicBezTo>
                    <a:pt x="2823" y="633"/>
                    <a:pt x="2191" y="0"/>
                    <a:pt x="141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9"/>
            <p:cNvSpPr/>
            <p:nvPr/>
          </p:nvSpPr>
          <p:spPr>
            <a:xfrm>
              <a:off x="4032188" y="4041725"/>
              <a:ext cx="44300" cy="44275"/>
            </a:xfrm>
            <a:custGeom>
              <a:avLst/>
              <a:gdLst/>
              <a:ahLst/>
              <a:cxnLst/>
              <a:rect l="l" t="t" r="r" b="b"/>
              <a:pathLst>
                <a:path w="1772" h="1771" extrusionOk="0">
                  <a:moveTo>
                    <a:pt x="892" y="0"/>
                  </a:moveTo>
                  <a:cubicBezTo>
                    <a:pt x="890" y="0"/>
                    <a:pt x="888" y="0"/>
                    <a:pt x="886" y="1"/>
                  </a:cubicBezTo>
                  <a:cubicBezTo>
                    <a:pt x="399" y="1"/>
                    <a:pt x="1" y="395"/>
                    <a:pt x="1" y="885"/>
                  </a:cubicBezTo>
                  <a:cubicBezTo>
                    <a:pt x="1" y="1374"/>
                    <a:pt x="396" y="1770"/>
                    <a:pt x="886" y="1770"/>
                  </a:cubicBezTo>
                  <a:cubicBezTo>
                    <a:pt x="1374" y="1770"/>
                    <a:pt x="1772" y="1375"/>
                    <a:pt x="1772" y="885"/>
                  </a:cubicBezTo>
                  <a:cubicBezTo>
                    <a:pt x="1772" y="397"/>
                    <a:pt x="1377" y="0"/>
                    <a:pt x="89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9"/>
            <p:cNvSpPr/>
            <p:nvPr/>
          </p:nvSpPr>
          <p:spPr>
            <a:xfrm>
              <a:off x="3168113" y="4173950"/>
              <a:ext cx="79425" cy="79400"/>
            </a:xfrm>
            <a:custGeom>
              <a:avLst/>
              <a:gdLst/>
              <a:ahLst/>
              <a:cxnLst/>
              <a:rect l="l" t="t" r="r" b="b"/>
              <a:pathLst>
                <a:path w="3177" h="3176" extrusionOk="0">
                  <a:moveTo>
                    <a:pt x="1589" y="0"/>
                  </a:moveTo>
                  <a:cubicBezTo>
                    <a:pt x="711" y="0"/>
                    <a:pt x="1" y="713"/>
                    <a:pt x="1" y="1588"/>
                  </a:cubicBezTo>
                  <a:cubicBezTo>
                    <a:pt x="1" y="2466"/>
                    <a:pt x="711" y="3176"/>
                    <a:pt x="1589" y="3176"/>
                  </a:cubicBezTo>
                  <a:cubicBezTo>
                    <a:pt x="2467" y="3176"/>
                    <a:pt x="3177" y="2465"/>
                    <a:pt x="3177" y="1588"/>
                  </a:cubicBezTo>
                  <a:cubicBezTo>
                    <a:pt x="3177" y="710"/>
                    <a:pt x="2467" y="0"/>
                    <a:pt x="158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9"/>
            <p:cNvSpPr/>
            <p:nvPr/>
          </p:nvSpPr>
          <p:spPr>
            <a:xfrm>
              <a:off x="3957388" y="4173950"/>
              <a:ext cx="79400" cy="79400"/>
            </a:xfrm>
            <a:custGeom>
              <a:avLst/>
              <a:gdLst/>
              <a:ahLst/>
              <a:cxnLst/>
              <a:rect l="l" t="t" r="r" b="b"/>
              <a:pathLst>
                <a:path w="3176" h="3176" extrusionOk="0">
                  <a:moveTo>
                    <a:pt x="1588" y="0"/>
                  </a:moveTo>
                  <a:cubicBezTo>
                    <a:pt x="710" y="0"/>
                    <a:pt x="0" y="713"/>
                    <a:pt x="0" y="1588"/>
                  </a:cubicBezTo>
                  <a:cubicBezTo>
                    <a:pt x="0" y="2466"/>
                    <a:pt x="711" y="3176"/>
                    <a:pt x="1588" y="3176"/>
                  </a:cubicBezTo>
                  <a:cubicBezTo>
                    <a:pt x="2465" y="3176"/>
                    <a:pt x="3176" y="2465"/>
                    <a:pt x="3176" y="1588"/>
                  </a:cubicBezTo>
                  <a:cubicBezTo>
                    <a:pt x="3176" y="710"/>
                    <a:pt x="2464" y="0"/>
                    <a:pt x="158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9" name="Google Shape;429;p9"/>
          <p:cNvGrpSpPr/>
          <p:nvPr/>
        </p:nvGrpSpPr>
        <p:grpSpPr>
          <a:xfrm rot="-376160">
            <a:off x="6037835" y="3725070"/>
            <a:ext cx="1760215" cy="1072079"/>
            <a:chOff x="4411213" y="3961650"/>
            <a:chExt cx="1760250" cy="1072100"/>
          </a:xfrm>
        </p:grpSpPr>
        <p:sp>
          <p:nvSpPr>
            <p:cNvPr id="430" name="Google Shape;430;p9"/>
            <p:cNvSpPr/>
            <p:nvPr/>
          </p:nvSpPr>
          <p:spPr>
            <a:xfrm>
              <a:off x="5222063" y="4040150"/>
              <a:ext cx="584500" cy="584475"/>
            </a:xfrm>
            <a:custGeom>
              <a:avLst/>
              <a:gdLst/>
              <a:ahLst/>
              <a:cxnLst/>
              <a:rect l="l" t="t" r="r" b="b"/>
              <a:pathLst>
                <a:path w="23380" h="23379" extrusionOk="0">
                  <a:moveTo>
                    <a:pt x="11690" y="1"/>
                  </a:moveTo>
                  <a:cubicBezTo>
                    <a:pt x="8590" y="1"/>
                    <a:pt x="5617" y="1232"/>
                    <a:pt x="3425" y="3424"/>
                  </a:cubicBezTo>
                  <a:cubicBezTo>
                    <a:pt x="1232" y="5617"/>
                    <a:pt x="1" y="8589"/>
                    <a:pt x="1" y="11689"/>
                  </a:cubicBezTo>
                  <a:cubicBezTo>
                    <a:pt x="1" y="14789"/>
                    <a:pt x="1232" y="17763"/>
                    <a:pt x="3425" y="19955"/>
                  </a:cubicBezTo>
                  <a:cubicBezTo>
                    <a:pt x="5617" y="22146"/>
                    <a:pt x="8590" y="23378"/>
                    <a:pt x="11690" y="23378"/>
                  </a:cubicBezTo>
                  <a:cubicBezTo>
                    <a:pt x="14791" y="23378"/>
                    <a:pt x="17764" y="22146"/>
                    <a:pt x="19955" y="19955"/>
                  </a:cubicBezTo>
                  <a:cubicBezTo>
                    <a:pt x="22148" y="17763"/>
                    <a:pt x="23380" y="14789"/>
                    <a:pt x="23380" y="11689"/>
                  </a:cubicBezTo>
                  <a:cubicBezTo>
                    <a:pt x="23380" y="8589"/>
                    <a:pt x="22148" y="5617"/>
                    <a:pt x="19955" y="3424"/>
                  </a:cubicBezTo>
                  <a:cubicBezTo>
                    <a:pt x="17764" y="1232"/>
                    <a:pt x="14791" y="1"/>
                    <a:pt x="1169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9"/>
            <p:cNvSpPr/>
            <p:nvPr/>
          </p:nvSpPr>
          <p:spPr>
            <a:xfrm>
              <a:off x="4551113" y="3987475"/>
              <a:ext cx="979375" cy="473875"/>
            </a:xfrm>
            <a:custGeom>
              <a:avLst/>
              <a:gdLst/>
              <a:ahLst/>
              <a:cxnLst/>
              <a:rect l="l" t="t" r="r" b="b"/>
              <a:pathLst>
                <a:path w="39175" h="18955" extrusionOk="0">
                  <a:moveTo>
                    <a:pt x="9478" y="0"/>
                  </a:moveTo>
                  <a:cubicBezTo>
                    <a:pt x="4265" y="0"/>
                    <a:pt x="1" y="4266"/>
                    <a:pt x="1" y="9478"/>
                  </a:cubicBezTo>
                  <a:cubicBezTo>
                    <a:pt x="1" y="14690"/>
                    <a:pt x="4265" y="18955"/>
                    <a:pt x="9478" y="18955"/>
                  </a:cubicBezTo>
                  <a:lnTo>
                    <a:pt x="29697" y="18955"/>
                  </a:lnTo>
                  <a:cubicBezTo>
                    <a:pt x="34910" y="18955"/>
                    <a:pt x="39174" y="14690"/>
                    <a:pt x="39174" y="9478"/>
                  </a:cubicBezTo>
                  <a:cubicBezTo>
                    <a:pt x="39174" y="4266"/>
                    <a:pt x="34910" y="0"/>
                    <a:pt x="2969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9"/>
            <p:cNvSpPr/>
            <p:nvPr/>
          </p:nvSpPr>
          <p:spPr>
            <a:xfrm>
              <a:off x="4832463" y="3987475"/>
              <a:ext cx="979425" cy="473875"/>
            </a:xfrm>
            <a:custGeom>
              <a:avLst/>
              <a:gdLst/>
              <a:ahLst/>
              <a:cxnLst/>
              <a:rect l="l" t="t" r="r" b="b"/>
              <a:pathLst>
                <a:path w="39177" h="18955" extrusionOk="0">
                  <a:moveTo>
                    <a:pt x="9478" y="0"/>
                  </a:moveTo>
                  <a:cubicBezTo>
                    <a:pt x="4267" y="0"/>
                    <a:pt x="1" y="4266"/>
                    <a:pt x="1" y="9478"/>
                  </a:cubicBezTo>
                  <a:cubicBezTo>
                    <a:pt x="1" y="14690"/>
                    <a:pt x="4267" y="18955"/>
                    <a:pt x="9478" y="18955"/>
                  </a:cubicBezTo>
                  <a:lnTo>
                    <a:pt x="29697" y="18955"/>
                  </a:lnTo>
                  <a:cubicBezTo>
                    <a:pt x="34911" y="18955"/>
                    <a:pt x="39177" y="14690"/>
                    <a:pt x="39174" y="9478"/>
                  </a:cubicBezTo>
                  <a:cubicBezTo>
                    <a:pt x="39174" y="4266"/>
                    <a:pt x="34910" y="0"/>
                    <a:pt x="2969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9"/>
            <p:cNvSpPr/>
            <p:nvPr/>
          </p:nvSpPr>
          <p:spPr>
            <a:xfrm>
              <a:off x="4829988" y="4256100"/>
              <a:ext cx="358550" cy="126225"/>
            </a:xfrm>
            <a:custGeom>
              <a:avLst/>
              <a:gdLst/>
              <a:ahLst/>
              <a:cxnLst/>
              <a:rect l="l" t="t" r="r" b="b"/>
              <a:pathLst>
                <a:path w="14342" h="5049" extrusionOk="0">
                  <a:moveTo>
                    <a:pt x="208" y="0"/>
                  </a:moveTo>
                  <a:cubicBezTo>
                    <a:pt x="94" y="0"/>
                    <a:pt x="1" y="93"/>
                    <a:pt x="1" y="209"/>
                  </a:cubicBezTo>
                  <a:cubicBezTo>
                    <a:pt x="1" y="323"/>
                    <a:pt x="94" y="416"/>
                    <a:pt x="208" y="416"/>
                  </a:cubicBezTo>
                  <a:lnTo>
                    <a:pt x="8348" y="416"/>
                  </a:lnTo>
                  <a:lnTo>
                    <a:pt x="13977" y="5003"/>
                  </a:lnTo>
                  <a:cubicBezTo>
                    <a:pt x="14014" y="5033"/>
                    <a:pt x="14060" y="5048"/>
                    <a:pt x="14107" y="5048"/>
                  </a:cubicBezTo>
                  <a:cubicBezTo>
                    <a:pt x="14166" y="5048"/>
                    <a:pt x="14228" y="5023"/>
                    <a:pt x="14270" y="4971"/>
                  </a:cubicBezTo>
                  <a:cubicBezTo>
                    <a:pt x="14342" y="4882"/>
                    <a:pt x="14329" y="4752"/>
                    <a:pt x="14239" y="4681"/>
                  </a:cubicBezTo>
                  <a:lnTo>
                    <a:pt x="8553" y="47"/>
                  </a:lnTo>
                  <a:cubicBezTo>
                    <a:pt x="8515" y="17"/>
                    <a:pt x="8471" y="0"/>
                    <a:pt x="842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9"/>
            <p:cNvSpPr/>
            <p:nvPr/>
          </p:nvSpPr>
          <p:spPr>
            <a:xfrm>
              <a:off x="5158938" y="4363975"/>
              <a:ext cx="50075" cy="50000"/>
            </a:xfrm>
            <a:custGeom>
              <a:avLst/>
              <a:gdLst/>
              <a:ahLst/>
              <a:cxnLst/>
              <a:rect l="l" t="t" r="r" b="b"/>
              <a:pathLst>
                <a:path w="2003" h="2000" extrusionOk="0">
                  <a:moveTo>
                    <a:pt x="1001" y="1"/>
                  </a:moveTo>
                  <a:cubicBezTo>
                    <a:pt x="452" y="1"/>
                    <a:pt x="1" y="450"/>
                    <a:pt x="1" y="1001"/>
                  </a:cubicBezTo>
                  <a:cubicBezTo>
                    <a:pt x="1" y="1549"/>
                    <a:pt x="450" y="1999"/>
                    <a:pt x="1001" y="1999"/>
                  </a:cubicBezTo>
                  <a:cubicBezTo>
                    <a:pt x="1552" y="1999"/>
                    <a:pt x="2002" y="1549"/>
                    <a:pt x="2001" y="1001"/>
                  </a:cubicBezTo>
                  <a:cubicBezTo>
                    <a:pt x="2001" y="452"/>
                    <a:pt x="1552" y="1"/>
                    <a:pt x="10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9"/>
            <p:cNvSpPr/>
            <p:nvPr/>
          </p:nvSpPr>
          <p:spPr>
            <a:xfrm>
              <a:off x="4858888" y="4121800"/>
              <a:ext cx="323800" cy="221000"/>
            </a:xfrm>
            <a:custGeom>
              <a:avLst/>
              <a:gdLst/>
              <a:ahLst/>
              <a:cxnLst/>
              <a:rect l="l" t="t" r="r" b="b"/>
              <a:pathLst>
                <a:path w="12952" h="8840" extrusionOk="0">
                  <a:moveTo>
                    <a:pt x="12729" y="1"/>
                  </a:moveTo>
                  <a:cubicBezTo>
                    <a:pt x="12632" y="1"/>
                    <a:pt x="12538" y="90"/>
                    <a:pt x="12532" y="198"/>
                  </a:cubicBezTo>
                  <a:lnTo>
                    <a:pt x="12326" y="4710"/>
                  </a:lnTo>
                  <a:lnTo>
                    <a:pt x="4793" y="8425"/>
                  </a:lnTo>
                  <a:lnTo>
                    <a:pt x="208" y="8425"/>
                  </a:lnTo>
                  <a:cubicBezTo>
                    <a:pt x="94" y="8425"/>
                    <a:pt x="1" y="8518"/>
                    <a:pt x="1" y="8632"/>
                  </a:cubicBezTo>
                  <a:cubicBezTo>
                    <a:pt x="1" y="8747"/>
                    <a:pt x="94" y="8840"/>
                    <a:pt x="208" y="8840"/>
                  </a:cubicBezTo>
                  <a:lnTo>
                    <a:pt x="4842" y="8840"/>
                  </a:lnTo>
                  <a:cubicBezTo>
                    <a:pt x="4875" y="8840"/>
                    <a:pt x="4905" y="8832"/>
                    <a:pt x="4935" y="8818"/>
                  </a:cubicBezTo>
                  <a:lnTo>
                    <a:pt x="12622" y="5027"/>
                  </a:lnTo>
                  <a:cubicBezTo>
                    <a:pt x="12688" y="4994"/>
                    <a:pt x="12733" y="4926"/>
                    <a:pt x="12737" y="4851"/>
                  </a:cubicBezTo>
                  <a:lnTo>
                    <a:pt x="12947" y="218"/>
                  </a:lnTo>
                  <a:cubicBezTo>
                    <a:pt x="12951" y="103"/>
                    <a:pt x="12863" y="6"/>
                    <a:pt x="12748" y="2"/>
                  </a:cubicBezTo>
                  <a:cubicBezTo>
                    <a:pt x="12742" y="1"/>
                    <a:pt x="12736" y="1"/>
                    <a:pt x="1272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9"/>
            <p:cNvSpPr/>
            <p:nvPr/>
          </p:nvSpPr>
          <p:spPr>
            <a:xfrm>
              <a:off x="5148388" y="4103275"/>
              <a:ext cx="39550" cy="39550"/>
            </a:xfrm>
            <a:custGeom>
              <a:avLst/>
              <a:gdLst/>
              <a:ahLst/>
              <a:cxnLst/>
              <a:rect l="l" t="t" r="r" b="b"/>
              <a:pathLst>
                <a:path w="1582" h="1582" extrusionOk="0">
                  <a:moveTo>
                    <a:pt x="792" y="0"/>
                  </a:moveTo>
                  <a:cubicBezTo>
                    <a:pt x="357" y="0"/>
                    <a:pt x="1" y="357"/>
                    <a:pt x="1" y="790"/>
                  </a:cubicBezTo>
                  <a:cubicBezTo>
                    <a:pt x="1" y="1225"/>
                    <a:pt x="357" y="1581"/>
                    <a:pt x="792" y="1581"/>
                  </a:cubicBezTo>
                  <a:cubicBezTo>
                    <a:pt x="1227" y="1581"/>
                    <a:pt x="1582" y="1226"/>
                    <a:pt x="1582" y="790"/>
                  </a:cubicBezTo>
                  <a:cubicBezTo>
                    <a:pt x="1582" y="357"/>
                    <a:pt x="1227" y="0"/>
                    <a:pt x="79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9"/>
            <p:cNvSpPr/>
            <p:nvPr/>
          </p:nvSpPr>
          <p:spPr>
            <a:xfrm>
              <a:off x="4882488" y="4079700"/>
              <a:ext cx="602975" cy="244675"/>
            </a:xfrm>
            <a:custGeom>
              <a:avLst/>
              <a:gdLst/>
              <a:ahLst/>
              <a:cxnLst/>
              <a:rect l="l" t="t" r="r" b="b"/>
              <a:pathLst>
                <a:path w="24119" h="9787" extrusionOk="0">
                  <a:moveTo>
                    <a:pt x="1" y="1"/>
                  </a:moveTo>
                  <a:lnTo>
                    <a:pt x="1" y="416"/>
                  </a:lnTo>
                  <a:lnTo>
                    <a:pt x="4650" y="416"/>
                  </a:lnTo>
                  <a:lnTo>
                    <a:pt x="13391" y="9682"/>
                  </a:lnTo>
                  <a:lnTo>
                    <a:pt x="24115" y="9787"/>
                  </a:lnTo>
                  <a:lnTo>
                    <a:pt x="24118" y="9372"/>
                  </a:lnTo>
                  <a:lnTo>
                    <a:pt x="13572" y="9269"/>
                  </a:lnTo>
                  <a:lnTo>
                    <a:pt x="482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9"/>
            <p:cNvSpPr/>
            <p:nvPr/>
          </p:nvSpPr>
          <p:spPr>
            <a:xfrm>
              <a:off x="5453788" y="4298100"/>
              <a:ext cx="44800" cy="44850"/>
            </a:xfrm>
            <a:custGeom>
              <a:avLst/>
              <a:gdLst/>
              <a:ahLst/>
              <a:cxnLst/>
              <a:rect l="l" t="t" r="r" b="b"/>
              <a:pathLst>
                <a:path w="1792" h="1794" extrusionOk="0">
                  <a:moveTo>
                    <a:pt x="896" y="1"/>
                  </a:moveTo>
                  <a:cubicBezTo>
                    <a:pt x="401" y="1"/>
                    <a:pt x="0" y="403"/>
                    <a:pt x="0" y="898"/>
                  </a:cubicBezTo>
                  <a:cubicBezTo>
                    <a:pt x="0" y="1393"/>
                    <a:pt x="401" y="1793"/>
                    <a:pt x="896" y="1793"/>
                  </a:cubicBezTo>
                  <a:cubicBezTo>
                    <a:pt x="1391" y="1793"/>
                    <a:pt x="1791" y="1393"/>
                    <a:pt x="1791" y="898"/>
                  </a:cubicBezTo>
                  <a:cubicBezTo>
                    <a:pt x="1791" y="403"/>
                    <a:pt x="1391" y="1"/>
                    <a:pt x="89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9"/>
            <p:cNvSpPr/>
            <p:nvPr/>
          </p:nvSpPr>
          <p:spPr>
            <a:xfrm>
              <a:off x="4837763" y="4050675"/>
              <a:ext cx="136825" cy="155275"/>
            </a:xfrm>
            <a:custGeom>
              <a:avLst/>
              <a:gdLst/>
              <a:ahLst/>
              <a:cxnLst/>
              <a:rect l="l" t="t" r="r" b="b"/>
              <a:pathLst>
                <a:path w="5473" h="6211" extrusionOk="0">
                  <a:moveTo>
                    <a:pt x="5059" y="0"/>
                  </a:moveTo>
                  <a:lnTo>
                    <a:pt x="5059" y="5795"/>
                  </a:lnTo>
                  <a:lnTo>
                    <a:pt x="0" y="5795"/>
                  </a:lnTo>
                  <a:lnTo>
                    <a:pt x="0" y="6210"/>
                  </a:lnTo>
                  <a:lnTo>
                    <a:pt x="5472" y="6210"/>
                  </a:lnTo>
                  <a:lnTo>
                    <a:pt x="547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9"/>
            <p:cNvSpPr/>
            <p:nvPr/>
          </p:nvSpPr>
          <p:spPr>
            <a:xfrm>
              <a:off x="4950988" y="4024375"/>
              <a:ext cx="36850" cy="36875"/>
            </a:xfrm>
            <a:custGeom>
              <a:avLst/>
              <a:gdLst/>
              <a:ahLst/>
              <a:cxnLst/>
              <a:rect l="l" t="t" r="r" b="b"/>
              <a:pathLst>
                <a:path w="1474" h="1475" extrusionOk="0">
                  <a:moveTo>
                    <a:pt x="742" y="1"/>
                  </a:moveTo>
                  <a:cubicBezTo>
                    <a:pt x="741" y="1"/>
                    <a:pt x="739" y="1"/>
                    <a:pt x="737" y="1"/>
                  </a:cubicBezTo>
                  <a:cubicBezTo>
                    <a:pt x="331" y="1"/>
                    <a:pt x="0" y="330"/>
                    <a:pt x="0" y="737"/>
                  </a:cubicBezTo>
                  <a:cubicBezTo>
                    <a:pt x="0" y="1142"/>
                    <a:pt x="329" y="1474"/>
                    <a:pt x="737" y="1474"/>
                  </a:cubicBezTo>
                  <a:cubicBezTo>
                    <a:pt x="1143" y="1474"/>
                    <a:pt x="1474" y="1145"/>
                    <a:pt x="1474" y="737"/>
                  </a:cubicBezTo>
                  <a:cubicBezTo>
                    <a:pt x="1474" y="331"/>
                    <a:pt x="1146" y="1"/>
                    <a:pt x="74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9"/>
            <p:cNvSpPr/>
            <p:nvPr/>
          </p:nvSpPr>
          <p:spPr>
            <a:xfrm>
              <a:off x="4877613" y="4065625"/>
              <a:ext cx="36850" cy="36850"/>
            </a:xfrm>
            <a:custGeom>
              <a:avLst/>
              <a:gdLst/>
              <a:ahLst/>
              <a:cxnLst/>
              <a:rect l="l" t="t" r="r" b="b"/>
              <a:pathLst>
                <a:path w="1474" h="1474" extrusionOk="0">
                  <a:moveTo>
                    <a:pt x="737" y="0"/>
                  </a:moveTo>
                  <a:cubicBezTo>
                    <a:pt x="330" y="0"/>
                    <a:pt x="0" y="329"/>
                    <a:pt x="0" y="737"/>
                  </a:cubicBezTo>
                  <a:cubicBezTo>
                    <a:pt x="0" y="1143"/>
                    <a:pt x="329" y="1474"/>
                    <a:pt x="737" y="1474"/>
                  </a:cubicBezTo>
                  <a:cubicBezTo>
                    <a:pt x="1143" y="1474"/>
                    <a:pt x="1473" y="1145"/>
                    <a:pt x="1473" y="737"/>
                  </a:cubicBezTo>
                  <a:cubicBezTo>
                    <a:pt x="1473" y="332"/>
                    <a:pt x="1143" y="0"/>
                    <a:pt x="73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9"/>
            <p:cNvSpPr/>
            <p:nvPr/>
          </p:nvSpPr>
          <p:spPr>
            <a:xfrm>
              <a:off x="4820988" y="4184925"/>
              <a:ext cx="36850" cy="36850"/>
            </a:xfrm>
            <a:custGeom>
              <a:avLst/>
              <a:gdLst/>
              <a:ahLst/>
              <a:cxnLst/>
              <a:rect l="l" t="t" r="r" b="b"/>
              <a:pathLst>
                <a:path w="1474" h="1474" extrusionOk="0">
                  <a:moveTo>
                    <a:pt x="737" y="0"/>
                  </a:moveTo>
                  <a:cubicBezTo>
                    <a:pt x="331" y="0"/>
                    <a:pt x="0" y="331"/>
                    <a:pt x="0" y="737"/>
                  </a:cubicBezTo>
                  <a:cubicBezTo>
                    <a:pt x="0" y="1145"/>
                    <a:pt x="331" y="1474"/>
                    <a:pt x="737" y="1474"/>
                  </a:cubicBezTo>
                  <a:cubicBezTo>
                    <a:pt x="1145" y="1474"/>
                    <a:pt x="1474" y="1145"/>
                    <a:pt x="1474" y="737"/>
                  </a:cubicBezTo>
                  <a:cubicBezTo>
                    <a:pt x="1474" y="331"/>
                    <a:pt x="1145" y="0"/>
                    <a:pt x="73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9"/>
            <p:cNvSpPr/>
            <p:nvPr/>
          </p:nvSpPr>
          <p:spPr>
            <a:xfrm>
              <a:off x="4819163" y="4237600"/>
              <a:ext cx="36850" cy="36850"/>
            </a:xfrm>
            <a:custGeom>
              <a:avLst/>
              <a:gdLst/>
              <a:ahLst/>
              <a:cxnLst/>
              <a:rect l="l" t="t" r="r" b="b"/>
              <a:pathLst>
                <a:path w="1474" h="1474" extrusionOk="0">
                  <a:moveTo>
                    <a:pt x="737" y="0"/>
                  </a:moveTo>
                  <a:cubicBezTo>
                    <a:pt x="331" y="0"/>
                    <a:pt x="1" y="331"/>
                    <a:pt x="1" y="737"/>
                  </a:cubicBezTo>
                  <a:cubicBezTo>
                    <a:pt x="1" y="1143"/>
                    <a:pt x="331" y="1474"/>
                    <a:pt x="737" y="1474"/>
                  </a:cubicBezTo>
                  <a:cubicBezTo>
                    <a:pt x="1144" y="1474"/>
                    <a:pt x="1474" y="1143"/>
                    <a:pt x="1474" y="737"/>
                  </a:cubicBezTo>
                  <a:cubicBezTo>
                    <a:pt x="1474" y="331"/>
                    <a:pt x="1144" y="0"/>
                    <a:pt x="73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9"/>
            <p:cNvSpPr/>
            <p:nvPr/>
          </p:nvSpPr>
          <p:spPr>
            <a:xfrm>
              <a:off x="4842088" y="4318650"/>
              <a:ext cx="36850" cy="36850"/>
            </a:xfrm>
            <a:custGeom>
              <a:avLst/>
              <a:gdLst/>
              <a:ahLst/>
              <a:cxnLst/>
              <a:rect l="l" t="t" r="r" b="b"/>
              <a:pathLst>
                <a:path w="1474" h="1474" extrusionOk="0">
                  <a:moveTo>
                    <a:pt x="737" y="0"/>
                  </a:moveTo>
                  <a:cubicBezTo>
                    <a:pt x="331" y="0"/>
                    <a:pt x="0" y="329"/>
                    <a:pt x="0" y="737"/>
                  </a:cubicBezTo>
                  <a:cubicBezTo>
                    <a:pt x="0" y="1143"/>
                    <a:pt x="330" y="1473"/>
                    <a:pt x="737" y="1473"/>
                  </a:cubicBezTo>
                  <a:cubicBezTo>
                    <a:pt x="1143" y="1473"/>
                    <a:pt x="1474" y="1144"/>
                    <a:pt x="1474" y="737"/>
                  </a:cubicBezTo>
                  <a:cubicBezTo>
                    <a:pt x="1474" y="332"/>
                    <a:pt x="1145" y="0"/>
                    <a:pt x="73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9"/>
            <p:cNvSpPr/>
            <p:nvPr/>
          </p:nvSpPr>
          <p:spPr>
            <a:xfrm>
              <a:off x="5306463" y="4042800"/>
              <a:ext cx="94625" cy="339625"/>
            </a:xfrm>
            <a:custGeom>
              <a:avLst/>
              <a:gdLst/>
              <a:ahLst/>
              <a:cxnLst/>
              <a:rect l="l" t="t" r="r" b="b"/>
              <a:pathLst>
                <a:path w="3785" h="13585" extrusionOk="0">
                  <a:moveTo>
                    <a:pt x="3370" y="0"/>
                  </a:moveTo>
                  <a:lnTo>
                    <a:pt x="3370" y="3488"/>
                  </a:lnTo>
                  <a:lnTo>
                    <a:pt x="1" y="6541"/>
                  </a:lnTo>
                  <a:lnTo>
                    <a:pt x="1" y="13585"/>
                  </a:lnTo>
                  <a:lnTo>
                    <a:pt x="414" y="13585"/>
                  </a:lnTo>
                  <a:lnTo>
                    <a:pt x="414" y="6725"/>
                  </a:lnTo>
                  <a:lnTo>
                    <a:pt x="3785" y="3671"/>
                  </a:lnTo>
                  <a:lnTo>
                    <a:pt x="378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9"/>
            <p:cNvSpPr/>
            <p:nvPr/>
          </p:nvSpPr>
          <p:spPr>
            <a:xfrm>
              <a:off x="5293213" y="4363950"/>
              <a:ext cx="42150" cy="42125"/>
            </a:xfrm>
            <a:custGeom>
              <a:avLst/>
              <a:gdLst/>
              <a:ahLst/>
              <a:cxnLst/>
              <a:rect l="l" t="t" r="r" b="b"/>
              <a:pathLst>
                <a:path w="1686" h="1685" extrusionOk="0">
                  <a:moveTo>
                    <a:pt x="843" y="0"/>
                  </a:moveTo>
                  <a:cubicBezTo>
                    <a:pt x="378" y="0"/>
                    <a:pt x="0" y="377"/>
                    <a:pt x="0" y="842"/>
                  </a:cubicBezTo>
                  <a:cubicBezTo>
                    <a:pt x="0" y="1307"/>
                    <a:pt x="378" y="1684"/>
                    <a:pt x="843" y="1684"/>
                  </a:cubicBezTo>
                  <a:cubicBezTo>
                    <a:pt x="1308" y="1684"/>
                    <a:pt x="1685" y="1307"/>
                    <a:pt x="1685" y="842"/>
                  </a:cubicBezTo>
                  <a:cubicBezTo>
                    <a:pt x="1685" y="377"/>
                    <a:pt x="1308" y="0"/>
                    <a:pt x="84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9"/>
            <p:cNvSpPr/>
            <p:nvPr/>
          </p:nvSpPr>
          <p:spPr>
            <a:xfrm>
              <a:off x="5227388" y="3979675"/>
              <a:ext cx="216550" cy="249950"/>
            </a:xfrm>
            <a:custGeom>
              <a:avLst/>
              <a:gdLst/>
              <a:ahLst/>
              <a:cxnLst/>
              <a:rect l="l" t="t" r="r" b="b"/>
              <a:pathLst>
                <a:path w="8662" h="9998" extrusionOk="0">
                  <a:moveTo>
                    <a:pt x="321" y="1"/>
                  </a:moveTo>
                  <a:cubicBezTo>
                    <a:pt x="221" y="1"/>
                    <a:pt x="113" y="88"/>
                    <a:pt x="108" y="202"/>
                  </a:cubicBezTo>
                  <a:lnTo>
                    <a:pt x="2" y="4203"/>
                  </a:lnTo>
                  <a:cubicBezTo>
                    <a:pt x="1" y="4275"/>
                    <a:pt x="35" y="4342"/>
                    <a:pt x="94" y="4381"/>
                  </a:cubicBezTo>
                  <a:lnTo>
                    <a:pt x="8309" y="9961"/>
                  </a:lnTo>
                  <a:cubicBezTo>
                    <a:pt x="8345" y="9986"/>
                    <a:pt x="8385" y="9997"/>
                    <a:pt x="8425" y="9997"/>
                  </a:cubicBezTo>
                  <a:cubicBezTo>
                    <a:pt x="8491" y="9997"/>
                    <a:pt x="8557" y="9966"/>
                    <a:pt x="8597" y="9908"/>
                  </a:cubicBezTo>
                  <a:cubicBezTo>
                    <a:pt x="8661" y="9814"/>
                    <a:pt x="8636" y="9685"/>
                    <a:pt x="8541" y="9621"/>
                  </a:cubicBezTo>
                  <a:lnTo>
                    <a:pt x="422" y="4102"/>
                  </a:lnTo>
                  <a:lnTo>
                    <a:pt x="523" y="212"/>
                  </a:lnTo>
                  <a:cubicBezTo>
                    <a:pt x="527" y="98"/>
                    <a:pt x="436" y="3"/>
                    <a:pt x="32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9"/>
            <p:cNvSpPr/>
            <p:nvPr/>
          </p:nvSpPr>
          <p:spPr>
            <a:xfrm>
              <a:off x="5422163" y="4205950"/>
              <a:ext cx="44850" cy="44825"/>
            </a:xfrm>
            <a:custGeom>
              <a:avLst/>
              <a:gdLst/>
              <a:ahLst/>
              <a:cxnLst/>
              <a:rect l="l" t="t" r="r" b="b"/>
              <a:pathLst>
                <a:path w="1794" h="1793" extrusionOk="0">
                  <a:moveTo>
                    <a:pt x="896" y="0"/>
                  </a:moveTo>
                  <a:cubicBezTo>
                    <a:pt x="403" y="0"/>
                    <a:pt x="1" y="401"/>
                    <a:pt x="1" y="896"/>
                  </a:cubicBezTo>
                  <a:cubicBezTo>
                    <a:pt x="1" y="1391"/>
                    <a:pt x="403" y="1793"/>
                    <a:pt x="896" y="1793"/>
                  </a:cubicBezTo>
                  <a:cubicBezTo>
                    <a:pt x="1391" y="1793"/>
                    <a:pt x="1793" y="1391"/>
                    <a:pt x="1793" y="896"/>
                  </a:cubicBezTo>
                  <a:cubicBezTo>
                    <a:pt x="1793" y="401"/>
                    <a:pt x="1391" y="0"/>
                    <a:pt x="89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9"/>
            <p:cNvSpPr/>
            <p:nvPr/>
          </p:nvSpPr>
          <p:spPr>
            <a:xfrm>
              <a:off x="5080063" y="3992775"/>
              <a:ext cx="247425" cy="52575"/>
            </a:xfrm>
            <a:custGeom>
              <a:avLst/>
              <a:gdLst/>
              <a:ahLst/>
              <a:cxnLst/>
              <a:rect l="l" t="t" r="r" b="b"/>
              <a:pathLst>
                <a:path w="9897" h="2103" extrusionOk="0">
                  <a:moveTo>
                    <a:pt x="0" y="0"/>
                  </a:moveTo>
                  <a:lnTo>
                    <a:pt x="0" y="2103"/>
                  </a:lnTo>
                  <a:lnTo>
                    <a:pt x="9897" y="2103"/>
                  </a:lnTo>
                  <a:lnTo>
                    <a:pt x="9897" y="1688"/>
                  </a:lnTo>
                  <a:lnTo>
                    <a:pt x="415" y="1688"/>
                  </a:lnTo>
                  <a:lnTo>
                    <a:pt x="41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9"/>
            <p:cNvSpPr/>
            <p:nvPr/>
          </p:nvSpPr>
          <p:spPr>
            <a:xfrm>
              <a:off x="5303763" y="4024300"/>
              <a:ext cx="34250" cy="34300"/>
            </a:xfrm>
            <a:custGeom>
              <a:avLst/>
              <a:gdLst/>
              <a:ahLst/>
              <a:cxnLst/>
              <a:rect l="l" t="t" r="r" b="b"/>
              <a:pathLst>
                <a:path w="1370" h="1372" extrusionOk="0">
                  <a:moveTo>
                    <a:pt x="685" y="1"/>
                  </a:moveTo>
                  <a:cubicBezTo>
                    <a:pt x="306" y="1"/>
                    <a:pt x="0" y="308"/>
                    <a:pt x="0" y="686"/>
                  </a:cubicBezTo>
                  <a:cubicBezTo>
                    <a:pt x="0" y="1064"/>
                    <a:pt x="306" y="1371"/>
                    <a:pt x="685" y="1371"/>
                  </a:cubicBezTo>
                  <a:cubicBezTo>
                    <a:pt x="1063" y="1371"/>
                    <a:pt x="1369" y="1064"/>
                    <a:pt x="1369" y="686"/>
                  </a:cubicBezTo>
                  <a:cubicBezTo>
                    <a:pt x="1369" y="308"/>
                    <a:pt x="1063" y="1"/>
                    <a:pt x="68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9"/>
            <p:cNvSpPr/>
            <p:nvPr/>
          </p:nvSpPr>
          <p:spPr>
            <a:xfrm>
              <a:off x="5568263" y="4029425"/>
              <a:ext cx="34275" cy="34250"/>
            </a:xfrm>
            <a:custGeom>
              <a:avLst/>
              <a:gdLst/>
              <a:ahLst/>
              <a:cxnLst/>
              <a:rect l="l" t="t" r="r" b="b"/>
              <a:pathLst>
                <a:path w="1371" h="1370" extrusionOk="0">
                  <a:moveTo>
                    <a:pt x="686" y="0"/>
                  </a:moveTo>
                  <a:cubicBezTo>
                    <a:pt x="308" y="0"/>
                    <a:pt x="0" y="307"/>
                    <a:pt x="0" y="686"/>
                  </a:cubicBezTo>
                  <a:cubicBezTo>
                    <a:pt x="0" y="1063"/>
                    <a:pt x="308" y="1369"/>
                    <a:pt x="686" y="1369"/>
                  </a:cubicBezTo>
                  <a:cubicBezTo>
                    <a:pt x="1063" y="1369"/>
                    <a:pt x="1371" y="1063"/>
                    <a:pt x="1371" y="686"/>
                  </a:cubicBezTo>
                  <a:cubicBezTo>
                    <a:pt x="1371" y="307"/>
                    <a:pt x="1063" y="0"/>
                    <a:pt x="68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9"/>
            <p:cNvSpPr/>
            <p:nvPr/>
          </p:nvSpPr>
          <p:spPr>
            <a:xfrm>
              <a:off x="5725763" y="4029425"/>
              <a:ext cx="34250" cy="34250"/>
            </a:xfrm>
            <a:custGeom>
              <a:avLst/>
              <a:gdLst/>
              <a:ahLst/>
              <a:cxnLst/>
              <a:rect l="l" t="t" r="r" b="b"/>
              <a:pathLst>
                <a:path w="1370" h="1370" extrusionOk="0">
                  <a:moveTo>
                    <a:pt x="686" y="0"/>
                  </a:moveTo>
                  <a:cubicBezTo>
                    <a:pt x="306" y="0"/>
                    <a:pt x="0" y="307"/>
                    <a:pt x="0" y="686"/>
                  </a:cubicBezTo>
                  <a:cubicBezTo>
                    <a:pt x="0" y="1063"/>
                    <a:pt x="306" y="1369"/>
                    <a:pt x="686" y="1369"/>
                  </a:cubicBezTo>
                  <a:cubicBezTo>
                    <a:pt x="1063" y="1369"/>
                    <a:pt x="1369" y="1063"/>
                    <a:pt x="1369" y="686"/>
                  </a:cubicBezTo>
                  <a:cubicBezTo>
                    <a:pt x="1369" y="307"/>
                    <a:pt x="1063" y="0"/>
                    <a:pt x="68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9"/>
            <p:cNvSpPr/>
            <p:nvPr/>
          </p:nvSpPr>
          <p:spPr>
            <a:xfrm>
              <a:off x="5704338" y="4394875"/>
              <a:ext cx="34275" cy="34250"/>
            </a:xfrm>
            <a:custGeom>
              <a:avLst/>
              <a:gdLst/>
              <a:ahLst/>
              <a:cxnLst/>
              <a:rect l="l" t="t" r="r" b="b"/>
              <a:pathLst>
                <a:path w="1371" h="1370" extrusionOk="0">
                  <a:moveTo>
                    <a:pt x="686" y="1"/>
                  </a:moveTo>
                  <a:cubicBezTo>
                    <a:pt x="308" y="1"/>
                    <a:pt x="0" y="307"/>
                    <a:pt x="0" y="685"/>
                  </a:cubicBezTo>
                  <a:cubicBezTo>
                    <a:pt x="0" y="1064"/>
                    <a:pt x="308" y="1370"/>
                    <a:pt x="686" y="1370"/>
                  </a:cubicBezTo>
                  <a:cubicBezTo>
                    <a:pt x="1063" y="1370"/>
                    <a:pt x="1371" y="1064"/>
                    <a:pt x="1371" y="685"/>
                  </a:cubicBezTo>
                  <a:cubicBezTo>
                    <a:pt x="1371" y="307"/>
                    <a:pt x="1063" y="1"/>
                    <a:pt x="68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9"/>
            <p:cNvSpPr/>
            <p:nvPr/>
          </p:nvSpPr>
          <p:spPr>
            <a:xfrm>
              <a:off x="5377113" y="4027850"/>
              <a:ext cx="34275" cy="34250"/>
            </a:xfrm>
            <a:custGeom>
              <a:avLst/>
              <a:gdLst/>
              <a:ahLst/>
              <a:cxnLst/>
              <a:rect l="l" t="t" r="r" b="b"/>
              <a:pathLst>
                <a:path w="1371" h="1370" extrusionOk="0">
                  <a:moveTo>
                    <a:pt x="685" y="0"/>
                  </a:moveTo>
                  <a:cubicBezTo>
                    <a:pt x="308" y="0"/>
                    <a:pt x="0" y="307"/>
                    <a:pt x="0" y="686"/>
                  </a:cubicBezTo>
                  <a:cubicBezTo>
                    <a:pt x="0" y="1063"/>
                    <a:pt x="308" y="1369"/>
                    <a:pt x="685" y="1369"/>
                  </a:cubicBezTo>
                  <a:cubicBezTo>
                    <a:pt x="1063" y="1369"/>
                    <a:pt x="1371" y="1063"/>
                    <a:pt x="1371" y="686"/>
                  </a:cubicBezTo>
                  <a:cubicBezTo>
                    <a:pt x="1371" y="307"/>
                    <a:pt x="1063" y="0"/>
                    <a:pt x="68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9"/>
            <p:cNvSpPr/>
            <p:nvPr/>
          </p:nvSpPr>
          <p:spPr>
            <a:xfrm>
              <a:off x="5517788" y="4445350"/>
              <a:ext cx="34300" cy="34250"/>
            </a:xfrm>
            <a:custGeom>
              <a:avLst/>
              <a:gdLst/>
              <a:ahLst/>
              <a:cxnLst/>
              <a:rect l="l" t="t" r="r" b="b"/>
              <a:pathLst>
                <a:path w="1372" h="1370" extrusionOk="0">
                  <a:moveTo>
                    <a:pt x="686" y="0"/>
                  </a:moveTo>
                  <a:cubicBezTo>
                    <a:pt x="307" y="0"/>
                    <a:pt x="1" y="306"/>
                    <a:pt x="1" y="686"/>
                  </a:cubicBezTo>
                  <a:cubicBezTo>
                    <a:pt x="1" y="1063"/>
                    <a:pt x="307" y="1369"/>
                    <a:pt x="686" y="1369"/>
                  </a:cubicBezTo>
                  <a:cubicBezTo>
                    <a:pt x="1064" y="1369"/>
                    <a:pt x="1371" y="1063"/>
                    <a:pt x="1371" y="686"/>
                  </a:cubicBezTo>
                  <a:cubicBezTo>
                    <a:pt x="1371" y="306"/>
                    <a:pt x="1064" y="0"/>
                    <a:pt x="68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9"/>
            <p:cNvSpPr/>
            <p:nvPr/>
          </p:nvSpPr>
          <p:spPr>
            <a:xfrm>
              <a:off x="5065188" y="3967725"/>
              <a:ext cx="34250" cy="34250"/>
            </a:xfrm>
            <a:custGeom>
              <a:avLst/>
              <a:gdLst/>
              <a:ahLst/>
              <a:cxnLst/>
              <a:rect l="l" t="t" r="r" b="b"/>
              <a:pathLst>
                <a:path w="1370" h="1370" extrusionOk="0">
                  <a:moveTo>
                    <a:pt x="685" y="1"/>
                  </a:moveTo>
                  <a:cubicBezTo>
                    <a:pt x="306" y="1"/>
                    <a:pt x="0" y="307"/>
                    <a:pt x="0" y="686"/>
                  </a:cubicBezTo>
                  <a:cubicBezTo>
                    <a:pt x="0" y="1064"/>
                    <a:pt x="306" y="1370"/>
                    <a:pt x="685" y="1370"/>
                  </a:cubicBezTo>
                  <a:cubicBezTo>
                    <a:pt x="1063" y="1370"/>
                    <a:pt x="1369" y="1064"/>
                    <a:pt x="1369" y="686"/>
                  </a:cubicBezTo>
                  <a:cubicBezTo>
                    <a:pt x="1369" y="307"/>
                    <a:pt x="1063" y="1"/>
                    <a:pt x="68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9"/>
            <p:cNvSpPr/>
            <p:nvPr/>
          </p:nvSpPr>
          <p:spPr>
            <a:xfrm>
              <a:off x="5218113" y="3961650"/>
              <a:ext cx="34250" cy="34250"/>
            </a:xfrm>
            <a:custGeom>
              <a:avLst/>
              <a:gdLst/>
              <a:ahLst/>
              <a:cxnLst/>
              <a:rect l="l" t="t" r="r" b="b"/>
              <a:pathLst>
                <a:path w="1370" h="1370" extrusionOk="0">
                  <a:moveTo>
                    <a:pt x="685" y="1"/>
                  </a:moveTo>
                  <a:cubicBezTo>
                    <a:pt x="306" y="1"/>
                    <a:pt x="0" y="307"/>
                    <a:pt x="0" y="684"/>
                  </a:cubicBezTo>
                  <a:cubicBezTo>
                    <a:pt x="0" y="1063"/>
                    <a:pt x="306" y="1370"/>
                    <a:pt x="685" y="1370"/>
                  </a:cubicBezTo>
                  <a:cubicBezTo>
                    <a:pt x="1063" y="1370"/>
                    <a:pt x="1369" y="1063"/>
                    <a:pt x="1369" y="684"/>
                  </a:cubicBezTo>
                  <a:cubicBezTo>
                    <a:pt x="1369" y="307"/>
                    <a:pt x="1063" y="1"/>
                    <a:pt x="68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9"/>
            <p:cNvSpPr/>
            <p:nvPr/>
          </p:nvSpPr>
          <p:spPr>
            <a:xfrm>
              <a:off x="5523513" y="4052550"/>
              <a:ext cx="74750" cy="413375"/>
            </a:xfrm>
            <a:custGeom>
              <a:avLst/>
              <a:gdLst/>
              <a:ahLst/>
              <a:cxnLst/>
              <a:rect l="l" t="t" r="r" b="b"/>
              <a:pathLst>
                <a:path w="2990" h="16535" extrusionOk="0">
                  <a:moveTo>
                    <a:pt x="2866" y="1"/>
                  </a:moveTo>
                  <a:lnTo>
                    <a:pt x="2453" y="7"/>
                  </a:lnTo>
                  <a:lnTo>
                    <a:pt x="2573" y="7666"/>
                  </a:lnTo>
                  <a:lnTo>
                    <a:pt x="1" y="13054"/>
                  </a:lnTo>
                  <a:lnTo>
                    <a:pt x="250" y="16535"/>
                  </a:lnTo>
                  <a:lnTo>
                    <a:pt x="663" y="16506"/>
                  </a:lnTo>
                  <a:lnTo>
                    <a:pt x="423" y="13133"/>
                  </a:lnTo>
                  <a:lnTo>
                    <a:pt x="2989" y="7757"/>
                  </a:lnTo>
                  <a:lnTo>
                    <a:pt x="286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9"/>
            <p:cNvSpPr/>
            <p:nvPr/>
          </p:nvSpPr>
          <p:spPr>
            <a:xfrm>
              <a:off x="5630663" y="4038325"/>
              <a:ext cx="123575" cy="377375"/>
            </a:xfrm>
            <a:custGeom>
              <a:avLst/>
              <a:gdLst/>
              <a:ahLst/>
              <a:cxnLst/>
              <a:rect l="l" t="t" r="r" b="b"/>
              <a:pathLst>
                <a:path w="4943" h="15095" extrusionOk="0">
                  <a:moveTo>
                    <a:pt x="199" y="0"/>
                  </a:moveTo>
                  <a:cubicBezTo>
                    <a:pt x="143" y="0"/>
                    <a:pt x="100" y="22"/>
                    <a:pt x="63" y="59"/>
                  </a:cubicBezTo>
                  <a:cubicBezTo>
                    <a:pt x="25" y="98"/>
                    <a:pt x="1" y="152"/>
                    <a:pt x="1" y="208"/>
                  </a:cubicBezTo>
                  <a:cubicBezTo>
                    <a:pt x="1" y="5738"/>
                    <a:pt x="357" y="5859"/>
                    <a:pt x="504" y="5906"/>
                  </a:cubicBezTo>
                  <a:cubicBezTo>
                    <a:pt x="702" y="6002"/>
                    <a:pt x="1664" y="7072"/>
                    <a:pt x="2302" y="7780"/>
                  </a:cubicBezTo>
                  <a:cubicBezTo>
                    <a:pt x="2986" y="8538"/>
                    <a:pt x="3424" y="9023"/>
                    <a:pt x="3613" y="9167"/>
                  </a:cubicBezTo>
                  <a:cubicBezTo>
                    <a:pt x="3774" y="9545"/>
                    <a:pt x="3647" y="12342"/>
                    <a:pt x="3427" y="14871"/>
                  </a:cubicBezTo>
                  <a:cubicBezTo>
                    <a:pt x="3417" y="14982"/>
                    <a:pt x="3501" y="15085"/>
                    <a:pt x="3615" y="15094"/>
                  </a:cubicBezTo>
                  <a:lnTo>
                    <a:pt x="3633" y="15094"/>
                  </a:lnTo>
                  <a:cubicBezTo>
                    <a:pt x="3740" y="15094"/>
                    <a:pt x="3831" y="15014"/>
                    <a:pt x="3842" y="14904"/>
                  </a:cubicBezTo>
                  <a:cubicBezTo>
                    <a:pt x="4173" y="11090"/>
                    <a:pt x="4183" y="9050"/>
                    <a:pt x="3873" y="8843"/>
                  </a:cubicBezTo>
                  <a:cubicBezTo>
                    <a:pt x="3734" y="8753"/>
                    <a:pt x="3139" y="8087"/>
                    <a:pt x="2611" y="7504"/>
                  </a:cubicBezTo>
                  <a:cubicBezTo>
                    <a:pt x="1531" y="6303"/>
                    <a:pt x="962" y="5687"/>
                    <a:pt x="697" y="5541"/>
                  </a:cubicBezTo>
                  <a:cubicBezTo>
                    <a:pt x="526" y="5176"/>
                    <a:pt x="423" y="2719"/>
                    <a:pt x="415" y="420"/>
                  </a:cubicBezTo>
                  <a:lnTo>
                    <a:pt x="415" y="420"/>
                  </a:lnTo>
                  <a:lnTo>
                    <a:pt x="4728" y="537"/>
                  </a:lnTo>
                  <a:cubicBezTo>
                    <a:pt x="4846" y="537"/>
                    <a:pt x="4940" y="448"/>
                    <a:pt x="4942" y="334"/>
                  </a:cubicBezTo>
                  <a:cubicBezTo>
                    <a:pt x="4943" y="219"/>
                    <a:pt x="4854" y="125"/>
                    <a:pt x="4740" y="122"/>
                  </a:cubicBezTo>
                  <a:lnTo>
                    <a:pt x="214" y="1"/>
                  </a:lnTo>
                  <a:cubicBezTo>
                    <a:pt x="209" y="0"/>
                    <a:pt x="204" y="0"/>
                    <a:pt x="19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9"/>
            <p:cNvSpPr/>
            <p:nvPr/>
          </p:nvSpPr>
          <p:spPr>
            <a:xfrm>
              <a:off x="4556413" y="4062800"/>
              <a:ext cx="139600" cy="224475"/>
            </a:xfrm>
            <a:custGeom>
              <a:avLst/>
              <a:gdLst/>
              <a:ahLst/>
              <a:cxnLst/>
              <a:rect l="l" t="t" r="r" b="b"/>
              <a:pathLst>
                <a:path w="5584" h="8979" extrusionOk="0">
                  <a:moveTo>
                    <a:pt x="1949" y="0"/>
                  </a:moveTo>
                  <a:cubicBezTo>
                    <a:pt x="1896" y="0"/>
                    <a:pt x="1842" y="20"/>
                    <a:pt x="1802" y="60"/>
                  </a:cubicBezTo>
                  <a:cubicBezTo>
                    <a:pt x="1721" y="140"/>
                    <a:pt x="1721" y="273"/>
                    <a:pt x="1802" y="353"/>
                  </a:cubicBezTo>
                  <a:cubicBezTo>
                    <a:pt x="2146" y="697"/>
                    <a:pt x="4565" y="2518"/>
                    <a:pt x="5047" y="2881"/>
                  </a:cubicBezTo>
                  <a:lnTo>
                    <a:pt x="5162" y="6314"/>
                  </a:lnTo>
                  <a:lnTo>
                    <a:pt x="151" y="8582"/>
                  </a:lnTo>
                  <a:cubicBezTo>
                    <a:pt x="46" y="8629"/>
                    <a:pt x="0" y="8752"/>
                    <a:pt x="46" y="8856"/>
                  </a:cubicBezTo>
                  <a:cubicBezTo>
                    <a:pt x="82" y="8932"/>
                    <a:pt x="158" y="8978"/>
                    <a:pt x="237" y="8978"/>
                  </a:cubicBezTo>
                  <a:cubicBezTo>
                    <a:pt x="264" y="8978"/>
                    <a:pt x="294" y="8971"/>
                    <a:pt x="322" y="8959"/>
                  </a:cubicBezTo>
                  <a:lnTo>
                    <a:pt x="5459" y="6635"/>
                  </a:lnTo>
                  <a:cubicBezTo>
                    <a:pt x="5535" y="6601"/>
                    <a:pt x="5584" y="6525"/>
                    <a:pt x="5581" y="6440"/>
                  </a:cubicBezTo>
                  <a:lnTo>
                    <a:pt x="5459" y="2770"/>
                  </a:lnTo>
                  <a:cubicBezTo>
                    <a:pt x="5456" y="2707"/>
                    <a:pt x="5426" y="2648"/>
                    <a:pt x="5376" y="2609"/>
                  </a:cubicBezTo>
                  <a:cubicBezTo>
                    <a:pt x="4365" y="1851"/>
                    <a:pt x="2378" y="342"/>
                    <a:pt x="2095" y="60"/>
                  </a:cubicBezTo>
                  <a:cubicBezTo>
                    <a:pt x="2055" y="20"/>
                    <a:pt x="2002" y="0"/>
                    <a:pt x="194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9"/>
            <p:cNvSpPr/>
            <p:nvPr/>
          </p:nvSpPr>
          <p:spPr>
            <a:xfrm>
              <a:off x="4678788" y="4013850"/>
              <a:ext cx="176200" cy="71525"/>
            </a:xfrm>
            <a:custGeom>
              <a:avLst/>
              <a:gdLst/>
              <a:ahLst/>
              <a:cxnLst/>
              <a:rect l="l" t="t" r="r" b="b"/>
              <a:pathLst>
                <a:path w="7048" h="2861" extrusionOk="0">
                  <a:moveTo>
                    <a:pt x="233" y="0"/>
                  </a:moveTo>
                  <a:cubicBezTo>
                    <a:pt x="173" y="0"/>
                    <a:pt x="113" y="26"/>
                    <a:pt x="72" y="76"/>
                  </a:cubicBezTo>
                  <a:cubicBezTo>
                    <a:pt x="1" y="164"/>
                    <a:pt x="14" y="294"/>
                    <a:pt x="101" y="367"/>
                  </a:cubicBezTo>
                  <a:lnTo>
                    <a:pt x="2915" y="2692"/>
                  </a:lnTo>
                  <a:cubicBezTo>
                    <a:pt x="2950" y="2721"/>
                    <a:pt x="2993" y="2736"/>
                    <a:pt x="3041" y="2739"/>
                  </a:cubicBezTo>
                  <a:lnTo>
                    <a:pt x="6833" y="2861"/>
                  </a:lnTo>
                  <a:lnTo>
                    <a:pt x="6840" y="2861"/>
                  </a:lnTo>
                  <a:cubicBezTo>
                    <a:pt x="6953" y="2861"/>
                    <a:pt x="7045" y="2771"/>
                    <a:pt x="7045" y="2659"/>
                  </a:cubicBezTo>
                  <a:cubicBezTo>
                    <a:pt x="7047" y="2547"/>
                    <a:pt x="6959" y="2450"/>
                    <a:pt x="6844" y="2447"/>
                  </a:cubicBezTo>
                  <a:lnTo>
                    <a:pt x="3122" y="2327"/>
                  </a:lnTo>
                  <a:lnTo>
                    <a:pt x="364" y="47"/>
                  </a:lnTo>
                  <a:cubicBezTo>
                    <a:pt x="326" y="15"/>
                    <a:pt x="279" y="0"/>
                    <a:pt x="23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9"/>
            <p:cNvSpPr/>
            <p:nvPr/>
          </p:nvSpPr>
          <p:spPr>
            <a:xfrm>
              <a:off x="4713088" y="4279875"/>
              <a:ext cx="95400" cy="169475"/>
            </a:xfrm>
            <a:custGeom>
              <a:avLst/>
              <a:gdLst/>
              <a:ahLst/>
              <a:cxnLst/>
              <a:rect l="l" t="t" r="r" b="b"/>
              <a:pathLst>
                <a:path w="3816" h="6779" extrusionOk="0">
                  <a:moveTo>
                    <a:pt x="3512" y="1"/>
                  </a:moveTo>
                  <a:cubicBezTo>
                    <a:pt x="3425" y="1"/>
                    <a:pt x="3344" y="56"/>
                    <a:pt x="3315" y="142"/>
                  </a:cubicBezTo>
                  <a:cubicBezTo>
                    <a:pt x="3304" y="178"/>
                    <a:pt x="3301" y="215"/>
                    <a:pt x="3308" y="249"/>
                  </a:cubicBezTo>
                  <a:cubicBezTo>
                    <a:pt x="3060" y="601"/>
                    <a:pt x="1517" y="1880"/>
                    <a:pt x="82" y="2980"/>
                  </a:cubicBezTo>
                  <a:cubicBezTo>
                    <a:pt x="29" y="3022"/>
                    <a:pt x="1" y="3086"/>
                    <a:pt x="2" y="3152"/>
                  </a:cubicBezTo>
                  <a:lnTo>
                    <a:pt x="124" y="6578"/>
                  </a:lnTo>
                  <a:cubicBezTo>
                    <a:pt x="129" y="6691"/>
                    <a:pt x="219" y="6778"/>
                    <a:pt x="331" y="6778"/>
                  </a:cubicBezTo>
                  <a:cubicBezTo>
                    <a:pt x="332" y="6778"/>
                    <a:pt x="337" y="6778"/>
                    <a:pt x="338" y="6777"/>
                  </a:cubicBezTo>
                  <a:cubicBezTo>
                    <a:pt x="453" y="6772"/>
                    <a:pt x="543" y="6677"/>
                    <a:pt x="538" y="6562"/>
                  </a:cubicBezTo>
                  <a:lnTo>
                    <a:pt x="421" y="3243"/>
                  </a:lnTo>
                  <a:cubicBezTo>
                    <a:pt x="3816" y="635"/>
                    <a:pt x="3764" y="332"/>
                    <a:pt x="3743" y="201"/>
                  </a:cubicBezTo>
                  <a:cubicBezTo>
                    <a:pt x="3730" y="126"/>
                    <a:pt x="3651" y="36"/>
                    <a:pt x="3578" y="12"/>
                  </a:cubicBezTo>
                  <a:cubicBezTo>
                    <a:pt x="3556" y="4"/>
                    <a:pt x="3534" y="1"/>
                    <a:pt x="35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9"/>
            <p:cNvSpPr/>
            <p:nvPr/>
          </p:nvSpPr>
          <p:spPr>
            <a:xfrm>
              <a:off x="4645713" y="4160625"/>
              <a:ext cx="114425" cy="258150"/>
            </a:xfrm>
            <a:custGeom>
              <a:avLst/>
              <a:gdLst/>
              <a:ahLst/>
              <a:cxnLst/>
              <a:rect l="l" t="t" r="r" b="b"/>
              <a:pathLst>
                <a:path w="4577" h="10326" extrusionOk="0">
                  <a:moveTo>
                    <a:pt x="4369" y="1"/>
                  </a:moveTo>
                  <a:cubicBezTo>
                    <a:pt x="4255" y="1"/>
                    <a:pt x="4162" y="94"/>
                    <a:pt x="4162" y="208"/>
                  </a:cubicBezTo>
                  <a:lnTo>
                    <a:pt x="4162" y="3768"/>
                  </a:lnTo>
                  <a:lnTo>
                    <a:pt x="217" y="6398"/>
                  </a:lnTo>
                  <a:cubicBezTo>
                    <a:pt x="161" y="6434"/>
                    <a:pt x="128" y="6497"/>
                    <a:pt x="125" y="6563"/>
                  </a:cubicBezTo>
                  <a:lnTo>
                    <a:pt x="5" y="10110"/>
                  </a:lnTo>
                  <a:cubicBezTo>
                    <a:pt x="0" y="10225"/>
                    <a:pt x="91" y="10322"/>
                    <a:pt x="205" y="10325"/>
                  </a:cubicBezTo>
                  <a:lnTo>
                    <a:pt x="212" y="10325"/>
                  </a:lnTo>
                  <a:cubicBezTo>
                    <a:pt x="322" y="10325"/>
                    <a:pt x="415" y="10236"/>
                    <a:pt x="417" y="10123"/>
                  </a:cubicBezTo>
                  <a:lnTo>
                    <a:pt x="536" y="6682"/>
                  </a:lnTo>
                  <a:lnTo>
                    <a:pt x="4484" y="4049"/>
                  </a:lnTo>
                  <a:cubicBezTo>
                    <a:pt x="4542" y="4011"/>
                    <a:pt x="4577" y="3946"/>
                    <a:pt x="4577" y="3878"/>
                  </a:cubicBezTo>
                  <a:lnTo>
                    <a:pt x="4577" y="208"/>
                  </a:lnTo>
                  <a:cubicBezTo>
                    <a:pt x="4577" y="94"/>
                    <a:pt x="4484" y="1"/>
                    <a:pt x="436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9"/>
            <p:cNvSpPr/>
            <p:nvPr/>
          </p:nvSpPr>
          <p:spPr>
            <a:xfrm>
              <a:off x="4733613" y="4150525"/>
              <a:ext cx="36725" cy="36700"/>
            </a:xfrm>
            <a:custGeom>
              <a:avLst/>
              <a:gdLst/>
              <a:ahLst/>
              <a:cxnLst/>
              <a:rect l="l" t="t" r="r" b="b"/>
              <a:pathLst>
                <a:path w="1469" h="1468" extrusionOk="0">
                  <a:moveTo>
                    <a:pt x="733" y="0"/>
                  </a:moveTo>
                  <a:cubicBezTo>
                    <a:pt x="331" y="0"/>
                    <a:pt x="1" y="329"/>
                    <a:pt x="1" y="734"/>
                  </a:cubicBezTo>
                  <a:cubicBezTo>
                    <a:pt x="1" y="1137"/>
                    <a:pt x="328" y="1468"/>
                    <a:pt x="733" y="1468"/>
                  </a:cubicBezTo>
                  <a:cubicBezTo>
                    <a:pt x="1138" y="1468"/>
                    <a:pt x="1468" y="1137"/>
                    <a:pt x="1468" y="734"/>
                  </a:cubicBezTo>
                  <a:cubicBezTo>
                    <a:pt x="1468" y="331"/>
                    <a:pt x="1138" y="0"/>
                    <a:pt x="73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9"/>
            <p:cNvSpPr/>
            <p:nvPr/>
          </p:nvSpPr>
          <p:spPr>
            <a:xfrm>
              <a:off x="4585238" y="4052625"/>
              <a:ext cx="36725" cy="36725"/>
            </a:xfrm>
            <a:custGeom>
              <a:avLst/>
              <a:gdLst/>
              <a:ahLst/>
              <a:cxnLst/>
              <a:rect l="l" t="t" r="r" b="b"/>
              <a:pathLst>
                <a:path w="1469" h="1469" extrusionOk="0">
                  <a:moveTo>
                    <a:pt x="736" y="1"/>
                  </a:moveTo>
                  <a:cubicBezTo>
                    <a:pt x="331" y="1"/>
                    <a:pt x="0" y="331"/>
                    <a:pt x="0" y="735"/>
                  </a:cubicBezTo>
                  <a:cubicBezTo>
                    <a:pt x="0" y="1138"/>
                    <a:pt x="331" y="1469"/>
                    <a:pt x="736" y="1469"/>
                  </a:cubicBezTo>
                  <a:cubicBezTo>
                    <a:pt x="1138" y="1469"/>
                    <a:pt x="1468" y="1140"/>
                    <a:pt x="1468" y="735"/>
                  </a:cubicBezTo>
                  <a:cubicBezTo>
                    <a:pt x="1468" y="331"/>
                    <a:pt x="1139" y="1"/>
                    <a:pt x="7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9"/>
            <p:cNvSpPr/>
            <p:nvPr/>
          </p:nvSpPr>
          <p:spPr>
            <a:xfrm>
              <a:off x="4661763" y="3991450"/>
              <a:ext cx="36700" cy="36775"/>
            </a:xfrm>
            <a:custGeom>
              <a:avLst/>
              <a:gdLst/>
              <a:ahLst/>
              <a:cxnLst/>
              <a:rect l="l" t="t" r="r" b="b"/>
              <a:pathLst>
                <a:path w="1468" h="1471" extrusionOk="0">
                  <a:moveTo>
                    <a:pt x="733" y="0"/>
                  </a:moveTo>
                  <a:cubicBezTo>
                    <a:pt x="331" y="0"/>
                    <a:pt x="1" y="332"/>
                    <a:pt x="1" y="735"/>
                  </a:cubicBezTo>
                  <a:cubicBezTo>
                    <a:pt x="1" y="1140"/>
                    <a:pt x="330" y="1471"/>
                    <a:pt x="733" y="1471"/>
                  </a:cubicBezTo>
                  <a:cubicBezTo>
                    <a:pt x="1137" y="1471"/>
                    <a:pt x="1467" y="1140"/>
                    <a:pt x="1467" y="735"/>
                  </a:cubicBezTo>
                  <a:cubicBezTo>
                    <a:pt x="1467" y="332"/>
                    <a:pt x="1137" y="2"/>
                    <a:pt x="73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9"/>
            <p:cNvSpPr/>
            <p:nvPr/>
          </p:nvSpPr>
          <p:spPr>
            <a:xfrm>
              <a:off x="4826813" y="4057275"/>
              <a:ext cx="36750" cy="36725"/>
            </a:xfrm>
            <a:custGeom>
              <a:avLst/>
              <a:gdLst/>
              <a:ahLst/>
              <a:cxnLst/>
              <a:rect l="l" t="t" r="r" b="b"/>
              <a:pathLst>
                <a:path w="1470" h="1469" extrusionOk="0">
                  <a:moveTo>
                    <a:pt x="741" y="1"/>
                  </a:moveTo>
                  <a:cubicBezTo>
                    <a:pt x="739" y="1"/>
                    <a:pt x="738" y="1"/>
                    <a:pt x="736" y="1"/>
                  </a:cubicBezTo>
                  <a:cubicBezTo>
                    <a:pt x="331" y="1"/>
                    <a:pt x="1" y="330"/>
                    <a:pt x="1" y="733"/>
                  </a:cubicBezTo>
                  <a:cubicBezTo>
                    <a:pt x="1" y="1138"/>
                    <a:pt x="331" y="1469"/>
                    <a:pt x="736" y="1469"/>
                  </a:cubicBezTo>
                  <a:cubicBezTo>
                    <a:pt x="1139" y="1469"/>
                    <a:pt x="1470" y="1138"/>
                    <a:pt x="1470" y="733"/>
                  </a:cubicBezTo>
                  <a:cubicBezTo>
                    <a:pt x="1470" y="332"/>
                    <a:pt x="1144" y="1"/>
                    <a:pt x="74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9"/>
            <p:cNvSpPr/>
            <p:nvPr/>
          </p:nvSpPr>
          <p:spPr>
            <a:xfrm>
              <a:off x="4785613" y="4269825"/>
              <a:ext cx="36675" cy="36750"/>
            </a:xfrm>
            <a:custGeom>
              <a:avLst/>
              <a:gdLst/>
              <a:ahLst/>
              <a:cxnLst/>
              <a:rect l="l" t="t" r="r" b="b"/>
              <a:pathLst>
                <a:path w="1467" h="1470" extrusionOk="0">
                  <a:moveTo>
                    <a:pt x="737" y="0"/>
                  </a:moveTo>
                  <a:cubicBezTo>
                    <a:pt x="736" y="0"/>
                    <a:pt x="735" y="0"/>
                    <a:pt x="735" y="0"/>
                  </a:cubicBezTo>
                  <a:cubicBezTo>
                    <a:pt x="333" y="0"/>
                    <a:pt x="1" y="329"/>
                    <a:pt x="1" y="734"/>
                  </a:cubicBezTo>
                  <a:cubicBezTo>
                    <a:pt x="1" y="1138"/>
                    <a:pt x="330" y="1470"/>
                    <a:pt x="735" y="1470"/>
                  </a:cubicBezTo>
                  <a:cubicBezTo>
                    <a:pt x="1137" y="1470"/>
                    <a:pt x="1467" y="1138"/>
                    <a:pt x="1467" y="734"/>
                  </a:cubicBezTo>
                  <a:cubicBezTo>
                    <a:pt x="1467" y="330"/>
                    <a:pt x="1138" y="0"/>
                    <a:pt x="73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9"/>
            <p:cNvSpPr/>
            <p:nvPr/>
          </p:nvSpPr>
          <p:spPr>
            <a:xfrm>
              <a:off x="4706038" y="4431925"/>
              <a:ext cx="36750" cy="36725"/>
            </a:xfrm>
            <a:custGeom>
              <a:avLst/>
              <a:gdLst/>
              <a:ahLst/>
              <a:cxnLst/>
              <a:rect l="l" t="t" r="r" b="b"/>
              <a:pathLst>
                <a:path w="1470" h="1469" extrusionOk="0">
                  <a:moveTo>
                    <a:pt x="737" y="1"/>
                  </a:moveTo>
                  <a:cubicBezTo>
                    <a:pt x="736" y="1"/>
                    <a:pt x="736" y="1"/>
                    <a:pt x="735" y="1"/>
                  </a:cubicBezTo>
                  <a:cubicBezTo>
                    <a:pt x="333" y="1"/>
                    <a:pt x="1" y="330"/>
                    <a:pt x="1" y="733"/>
                  </a:cubicBezTo>
                  <a:cubicBezTo>
                    <a:pt x="1" y="1138"/>
                    <a:pt x="330" y="1469"/>
                    <a:pt x="735" y="1469"/>
                  </a:cubicBezTo>
                  <a:cubicBezTo>
                    <a:pt x="1139" y="1469"/>
                    <a:pt x="1470" y="1138"/>
                    <a:pt x="1470" y="733"/>
                  </a:cubicBezTo>
                  <a:cubicBezTo>
                    <a:pt x="1470" y="331"/>
                    <a:pt x="1141" y="1"/>
                    <a:pt x="73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9"/>
            <p:cNvSpPr/>
            <p:nvPr/>
          </p:nvSpPr>
          <p:spPr>
            <a:xfrm>
              <a:off x="4628113" y="4396700"/>
              <a:ext cx="36675" cy="36725"/>
            </a:xfrm>
            <a:custGeom>
              <a:avLst/>
              <a:gdLst/>
              <a:ahLst/>
              <a:cxnLst/>
              <a:rect l="l" t="t" r="r" b="b"/>
              <a:pathLst>
                <a:path w="1467" h="1469" extrusionOk="0">
                  <a:moveTo>
                    <a:pt x="733" y="1"/>
                  </a:moveTo>
                  <a:cubicBezTo>
                    <a:pt x="331" y="1"/>
                    <a:pt x="1" y="331"/>
                    <a:pt x="1" y="736"/>
                  </a:cubicBezTo>
                  <a:cubicBezTo>
                    <a:pt x="1" y="1138"/>
                    <a:pt x="328" y="1469"/>
                    <a:pt x="733" y="1469"/>
                  </a:cubicBezTo>
                  <a:cubicBezTo>
                    <a:pt x="1135" y="1469"/>
                    <a:pt x="1467" y="1140"/>
                    <a:pt x="1467" y="736"/>
                  </a:cubicBezTo>
                  <a:cubicBezTo>
                    <a:pt x="1467" y="331"/>
                    <a:pt x="1135" y="1"/>
                    <a:pt x="73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9"/>
            <p:cNvSpPr/>
            <p:nvPr/>
          </p:nvSpPr>
          <p:spPr>
            <a:xfrm>
              <a:off x="4534788" y="4266700"/>
              <a:ext cx="36700" cy="36775"/>
            </a:xfrm>
            <a:custGeom>
              <a:avLst/>
              <a:gdLst/>
              <a:ahLst/>
              <a:cxnLst/>
              <a:rect l="l" t="t" r="r" b="b"/>
              <a:pathLst>
                <a:path w="1468" h="1471" extrusionOk="0">
                  <a:moveTo>
                    <a:pt x="732" y="1"/>
                  </a:moveTo>
                  <a:cubicBezTo>
                    <a:pt x="330" y="1"/>
                    <a:pt x="0" y="331"/>
                    <a:pt x="0" y="736"/>
                  </a:cubicBezTo>
                  <a:cubicBezTo>
                    <a:pt x="0" y="1140"/>
                    <a:pt x="329" y="1470"/>
                    <a:pt x="732" y="1470"/>
                  </a:cubicBezTo>
                  <a:cubicBezTo>
                    <a:pt x="1137" y="1470"/>
                    <a:pt x="1468" y="1140"/>
                    <a:pt x="1468" y="736"/>
                  </a:cubicBezTo>
                  <a:cubicBezTo>
                    <a:pt x="1468" y="331"/>
                    <a:pt x="1139" y="2"/>
                    <a:pt x="7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9"/>
            <p:cNvSpPr/>
            <p:nvPr/>
          </p:nvSpPr>
          <p:spPr>
            <a:xfrm>
              <a:off x="5337913" y="4489875"/>
              <a:ext cx="430525" cy="79475"/>
            </a:xfrm>
            <a:custGeom>
              <a:avLst/>
              <a:gdLst/>
              <a:ahLst/>
              <a:cxnLst/>
              <a:rect l="l" t="t" r="r" b="b"/>
              <a:pathLst>
                <a:path w="17221" h="3179" extrusionOk="0">
                  <a:moveTo>
                    <a:pt x="16893" y="0"/>
                  </a:moveTo>
                  <a:cubicBezTo>
                    <a:pt x="15208" y="2160"/>
                    <a:pt x="13236" y="2766"/>
                    <a:pt x="11553" y="2766"/>
                  </a:cubicBezTo>
                  <a:cubicBezTo>
                    <a:pt x="9487" y="2766"/>
                    <a:pt x="7859" y="1852"/>
                    <a:pt x="7737" y="1781"/>
                  </a:cubicBezTo>
                  <a:cubicBezTo>
                    <a:pt x="6420" y="1054"/>
                    <a:pt x="5264" y="785"/>
                    <a:pt x="4274" y="785"/>
                  </a:cubicBezTo>
                  <a:cubicBezTo>
                    <a:pt x="1487" y="785"/>
                    <a:pt x="20" y="2918"/>
                    <a:pt x="0" y="2949"/>
                  </a:cubicBezTo>
                  <a:lnTo>
                    <a:pt x="345" y="3179"/>
                  </a:lnTo>
                  <a:cubicBezTo>
                    <a:pt x="364" y="3152"/>
                    <a:pt x="1704" y="1203"/>
                    <a:pt x="4277" y="1203"/>
                  </a:cubicBezTo>
                  <a:cubicBezTo>
                    <a:pt x="5204" y="1203"/>
                    <a:pt x="6291" y="1456"/>
                    <a:pt x="7533" y="2142"/>
                  </a:cubicBezTo>
                  <a:cubicBezTo>
                    <a:pt x="7564" y="2160"/>
                    <a:pt x="9326" y="3152"/>
                    <a:pt x="11569" y="3152"/>
                  </a:cubicBezTo>
                  <a:cubicBezTo>
                    <a:pt x="13358" y="3152"/>
                    <a:pt x="15454" y="2520"/>
                    <a:pt x="17221" y="256"/>
                  </a:cubicBezTo>
                  <a:lnTo>
                    <a:pt x="1689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9"/>
            <p:cNvSpPr/>
            <p:nvPr/>
          </p:nvSpPr>
          <p:spPr>
            <a:xfrm>
              <a:off x="5331513" y="4554200"/>
              <a:ext cx="39825" cy="39800"/>
            </a:xfrm>
            <a:custGeom>
              <a:avLst/>
              <a:gdLst/>
              <a:ahLst/>
              <a:cxnLst/>
              <a:rect l="l" t="t" r="r" b="b"/>
              <a:pathLst>
                <a:path w="1593" h="1592" extrusionOk="0">
                  <a:moveTo>
                    <a:pt x="797" y="1"/>
                  </a:moveTo>
                  <a:cubicBezTo>
                    <a:pt x="358" y="1"/>
                    <a:pt x="0" y="358"/>
                    <a:pt x="0" y="796"/>
                  </a:cubicBezTo>
                  <a:cubicBezTo>
                    <a:pt x="0" y="1234"/>
                    <a:pt x="358" y="1592"/>
                    <a:pt x="797" y="1592"/>
                  </a:cubicBezTo>
                  <a:cubicBezTo>
                    <a:pt x="1233" y="1592"/>
                    <a:pt x="1592" y="1234"/>
                    <a:pt x="1592" y="796"/>
                  </a:cubicBezTo>
                  <a:cubicBezTo>
                    <a:pt x="1592" y="358"/>
                    <a:pt x="1235" y="1"/>
                    <a:pt x="79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9"/>
            <p:cNvSpPr/>
            <p:nvPr/>
          </p:nvSpPr>
          <p:spPr>
            <a:xfrm>
              <a:off x="5733738" y="4474700"/>
              <a:ext cx="45875" cy="45925"/>
            </a:xfrm>
            <a:custGeom>
              <a:avLst/>
              <a:gdLst/>
              <a:ahLst/>
              <a:cxnLst/>
              <a:rect l="l" t="t" r="r" b="b"/>
              <a:pathLst>
                <a:path w="1835" h="1837" extrusionOk="0">
                  <a:moveTo>
                    <a:pt x="917" y="1"/>
                  </a:moveTo>
                  <a:cubicBezTo>
                    <a:pt x="412" y="1"/>
                    <a:pt x="0" y="414"/>
                    <a:pt x="0" y="918"/>
                  </a:cubicBezTo>
                  <a:cubicBezTo>
                    <a:pt x="0" y="1423"/>
                    <a:pt x="412" y="1836"/>
                    <a:pt x="917" y="1836"/>
                  </a:cubicBezTo>
                  <a:cubicBezTo>
                    <a:pt x="1421" y="1836"/>
                    <a:pt x="1834" y="1423"/>
                    <a:pt x="1834" y="918"/>
                  </a:cubicBezTo>
                  <a:cubicBezTo>
                    <a:pt x="1834" y="414"/>
                    <a:pt x="1421" y="1"/>
                    <a:pt x="91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9"/>
            <p:cNvSpPr/>
            <p:nvPr/>
          </p:nvSpPr>
          <p:spPr>
            <a:xfrm>
              <a:off x="4411213" y="4707450"/>
              <a:ext cx="854575" cy="326300"/>
            </a:xfrm>
            <a:custGeom>
              <a:avLst/>
              <a:gdLst/>
              <a:ahLst/>
              <a:cxnLst/>
              <a:rect l="l" t="t" r="r" b="b"/>
              <a:pathLst>
                <a:path w="34183" h="13052" extrusionOk="0">
                  <a:moveTo>
                    <a:pt x="28382" y="829"/>
                  </a:moveTo>
                  <a:cubicBezTo>
                    <a:pt x="31116" y="829"/>
                    <a:pt x="33355" y="3066"/>
                    <a:pt x="33355" y="5803"/>
                  </a:cubicBezTo>
                  <a:lnTo>
                    <a:pt x="33355" y="7253"/>
                  </a:lnTo>
                  <a:cubicBezTo>
                    <a:pt x="33355" y="9987"/>
                    <a:pt x="31117" y="12226"/>
                    <a:pt x="28382" y="12226"/>
                  </a:cubicBezTo>
                  <a:lnTo>
                    <a:pt x="5801" y="12226"/>
                  </a:lnTo>
                  <a:cubicBezTo>
                    <a:pt x="3066" y="12226"/>
                    <a:pt x="827" y="9989"/>
                    <a:pt x="827" y="7253"/>
                  </a:cubicBezTo>
                  <a:lnTo>
                    <a:pt x="827" y="5803"/>
                  </a:lnTo>
                  <a:cubicBezTo>
                    <a:pt x="827" y="3069"/>
                    <a:pt x="3065" y="829"/>
                    <a:pt x="5801" y="829"/>
                  </a:cubicBezTo>
                  <a:close/>
                  <a:moveTo>
                    <a:pt x="5801" y="1"/>
                  </a:moveTo>
                  <a:cubicBezTo>
                    <a:pt x="2601" y="1"/>
                    <a:pt x="1" y="2601"/>
                    <a:pt x="1" y="5800"/>
                  </a:cubicBezTo>
                  <a:lnTo>
                    <a:pt x="1" y="7251"/>
                  </a:lnTo>
                  <a:cubicBezTo>
                    <a:pt x="1" y="10449"/>
                    <a:pt x="2601" y="13051"/>
                    <a:pt x="5801" y="13051"/>
                  </a:cubicBezTo>
                  <a:lnTo>
                    <a:pt x="28382" y="13051"/>
                  </a:lnTo>
                  <a:cubicBezTo>
                    <a:pt x="31581" y="13051"/>
                    <a:pt x="34183" y="10449"/>
                    <a:pt x="34183" y="7251"/>
                  </a:cubicBezTo>
                  <a:lnTo>
                    <a:pt x="34183" y="5800"/>
                  </a:lnTo>
                  <a:cubicBezTo>
                    <a:pt x="34183" y="2601"/>
                    <a:pt x="31581" y="1"/>
                    <a:pt x="2838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9"/>
            <p:cNvSpPr/>
            <p:nvPr/>
          </p:nvSpPr>
          <p:spPr>
            <a:xfrm>
              <a:off x="4431888" y="4728125"/>
              <a:ext cx="813200" cy="284950"/>
            </a:xfrm>
            <a:custGeom>
              <a:avLst/>
              <a:gdLst/>
              <a:ahLst/>
              <a:cxnLst/>
              <a:rect l="l" t="t" r="r" b="b"/>
              <a:pathLst>
                <a:path w="32528" h="11398" extrusionOk="0">
                  <a:moveTo>
                    <a:pt x="4974" y="0"/>
                  </a:moveTo>
                  <a:cubicBezTo>
                    <a:pt x="2238" y="0"/>
                    <a:pt x="0" y="2239"/>
                    <a:pt x="0" y="4973"/>
                  </a:cubicBezTo>
                  <a:lnTo>
                    <a:pt x="0" y="6424"/>
                  </a:lnTo>
                  <a:cubicBezTo>
                    <a:pt x="0" y="9160"/>
                    <a:pt x="2239" y="11397"/>
                    <a:pt x="4974" y="11397"/>
                  </a:cubicBezTo>
                  <a:lnTo>
                    <a:pt x="27555" y="11397"/>
                  </a:lnTo>
                  <a:cubicBezTo>
                    <a:pt x="30290" y="11397"/>
                    <a:pt x="32528" y="9157"/>
                    <a:pt x="32528" y="6424"/>
                  </a:cubicBezTo>
                  <a:lnTo>
                    <a:pt x="32528" y="4973"/>
                  </a:lnTo>
                  <a:cubicBezTo>
                    <a:pt x="32528" y="2238"/>
                    <a:pt x="30289" y="0"/>
                    <a:pt x="2755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9"/>
            <p:cNvSpPr/>
            <p:nvPr/>
          </p:nvSpPr>
          <p:spPr>
            <a:xfrm>
              <a:off x="4576988" y="4728125"/>
              <a:ext cx="576200" cy="284875"/>
            </a:xfrm>
            <a:custGeom>
              <a:avLst/>
              <a:gdLst/>
              <a:ahLst/>
              <a:cxnLst/>
              <a:rect l="l" t="t" r="r" b="b"/>
              <a:pathLst>
                <a:path w="23048" h="11395" extrusionOk="0">
                  <a:moveTo>
                    <a:pt x="9888" y="0"/>
                  </a:moveTo>
                  <a:cubicBezTo>
                    <a:pt x="6526" y="3740"/>
                    <a:pt x="3267" y="7574"/>
                    <a:pt x="0" y="11395"/>
                  </a:cubicBezTo>
                  <a:lnTo>
                    <a:pt x="12360" y="11395"/>
                  </a:lnTo>
                  <a:cubicBezTo>
                    <a:pt x="15883" y="7619"/>
                    <a:pt x="19435" y="3870"/>
                    <a:pt x="23047" y="179"/>
                  </a:cubicBezTo>
                  <a:cubicBezTo>
                    <a:pt x="22632" y="68"/>
                    <a:pt x="22199" y="0"/>
                    <a:pt x="2175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9"/>
            <p:cNvSpPr/>
            <p:nvPr/>
          </p:nvSpPr>
          <p:spPr>
            <a:xfrm>
              <a:off x="4956888" y="4757850"/>
              <a:ext cx="280475" cy="255175"/>
            </a:xfrm>
            <a:custGeom>
              <a:avLst/>
              <a:gdLst/>
              <a:ahLst/>
              <a:cxnLst/>
              <a:rect l="l" t="t" r="r" b="b"/>
              <a:pathLst>
                <a:path w="11219" h="10207" extrusionOk="0">
                  <a:moveTo>
                    <a:pt x="9767" y="0"/>
                  </a:moveTo>
                  <a:cubicBezTo>
                    <a:pt x="6466" y="3361"/>
                    <a:pt x="3219" y="6771"/>
                    <a:pt x="0" y="10207"/>
                  </a:cubicBezTo>
                  <a:lnTo>
                    <a:pt x="3810" y="10207"/>
                  </a:lnTo>
                  <a:cubicBezTo>
                    <a:pt x="6242" y="7465"/>
                    <a:pt x="8705" y="4748"/>
                    <a:pt x="11219" y="2079"/>
                  </a:cubicBezTo>
                  <a:cubicBezTo>
                    <a:pt x="10918" y="1268"/>
                    <a:pt x="10415" y="552"/>
                    <a:pt x="976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9"/>
            <p:cNvSpPr/>
            <p:nvPr/>
          </p:nvSpPr>
          <p:spPr>
            <a:xfrm>
              <a:off x="4814363" y="4500300"/>
              <a:ext cx="1164950" cy="530900"/>
            </a:xfrm>
            <a:custGeom>
              <a:avLst/>
              <a:gdLst/>
              <a:ahLst/>
              <a:cxnLst/>
              <a:rect l="l" t="t" r="r" b="b"/>
              <a:pathLst>
                <a:path w="46598" h="21236" extrusionOk="0">
                  <a:moveTo>
                    <a:pt x="39405" y="1"/>
                  </a:moveTo>
                  <a:cubicBezTo>
                    <a:pt x="39065" y="1"/>
                    <a:pt x="38792" y="255"/>
                    <a:pt x="38774" y="592"/>
                  </a:cubicBezTo>
                  <a:cubicBezTo>
                    <a:pt x="38757" y="935"/>
                    <a:pt x="39021" y="1226"/>
                    <a:pt x="39365" y="1243"/>
                  </a:cubicBezTo>
                  <a:cubicBezTo>
                    <a:pt x="41922" y="1366"/>
                    <a:pt x="44168" y="5164"/>
                    <a:pt x="44590" y="7726"/>
                  </a:cubicBezTo>
                  <a:cubicBezTo>
                    <a:pt x="45281" y="11916"/>
                    <a:pt x="42715" y="17225"/>
                    <a:pt x="36475" y="19264"/>
                  </a:cubicBezTo>
                  <a:cubicBezTo>
                    <a:pt x="34960" y="19760"/>
                    <a:pt x="33319" y="19998"/>
                    <a:pt x="31627" y="19998"/>
                  </a:cubicBezTo>
                  <a:cubicBezTo>
                    <a:pt x="26712" y="19998"/>
                    <a:pt x="21367" y="17989"/>
                    <a:pt x="17425" y="14434"/>
                  </a:cubicBezTo>
                  <a:cubicBezTo>
                    <a:pt x="16257" y="13381"/>
                    <a:pt x="15219" y="12139"/>
                    <a:pt x="14119" y="10827"/>
                  </a:cubicBezTo>
                  <a:cubicBezTo>
                    <a:pt x="11780" y="8033"/>
                    <a:pt x="9361" y="5145"/>
                    <a:pt x="5604" y="4185"/>
                  </a:cubicBezTo>
                  <a:cubicBezTo>
                    <a:pt x="4959" y="4021"/>
                    <a:pt x="4348" y="3940"/>
                    <a:pt x="3786" y="3940"/>
                  </a:cubicBezTo>
                  <a:cubicBezTo>
                    <a:pt x="2634" y="3940"/>
                    <a:pt x="1689" y="4280"/>
                    <a:pt x="1079" y="4941"/>
                  </a:cubicBezTo>
                  <a:cubicBezTo>
                    <a:pt x="522" y="5544"/>
                    <a:pt x="1" y="6686"/>
                    <a:pt x="686" y="8696"/>
                  </a:cubicBezTo>
                  <a:cubicBezTo>
                    <a:pt x="775" y="8954"/>
                    <a:pt x="1016" y="9117"/>
                    <a:pt x="1274" y="9117"/>
                  </a:cubicBezTo>
                  <a:cubicBezTo>
                    <a:pt x="1341" y="9117"/>
                    <a:pt x="1408" y="9106"/>
                    <a:pt x="1474" y="9083"/>
                  </a:cubicBezTo>
                  <a:cubicBezTo>
                    <a:pt x="1800" y="8972"/>
                    <a:pt x="1974" y="8620"/>
                    <a:pt x="1863" y="8295"/>
                  </a:cubicBezTo>
                  <a:cubicBezTo>
                    <a:pt x="1594" y="7504"/>
                    <a:pt x="1398" y="6428"/>
                    <a:pt x="1994" y="5785"/>
                  </a:cubicBezTo>
                  <a:cubicBezTo>
                    <a:pt x="2360" y="5387"/>
                    <a:pt x="2990" y="5182"/>
                    <a:pt x="3781" y="5182"/>
                  </a:cubicBezTo>
                  <a:cubicBezTo>
                    <a:pt x="4239" y="5182"/>
                    <a:pt x="4752" y="5251"/>
                    <a:pt x="5298" y="5391"/>
                  </a:cubicBezTo>
                  <a:cubicBezTo>
                    <a:pt x="8667" y="6252"/>
                    <a:pt x="10854" y="8863"/>
                    <a:pt x="13167" y="11625"/>
                  </a:cubicBezTo>
                  <a:cubicBezTo>
                    <a:pt x="14246" y="12913"/>
                    <a:pt x="15362" y="14246"/>
                    <a:pt x="16595" y="15358"/>
                  </a:cubicBezTo>
                  <a:cubicBezTo>
                    <a:pt x="20762" y="19116"/>
                    <a:pt x="26427" y="21236"/>
                    <a:pt x="31654" y="21236"/>
                  </a:cubicBezTo>
                  <a:cubicBezTo>
                    <a:pt x="33471" y="21236"/>
                    <a:pt x="35233" y="20978"/>
                    <a:pt x="36864" y="20448"/>
                  </a:cubicBezTo>
                  <a:cubicBezTo>
                    <a:pt x="43771" y="18189"/>
                    <a:pt x="46597" y="12238"/>
                    <a:pt x="45819" y="7524"/>
                  </a:cubicBezTo>
                  <a:cubicBezTo>
                    <a:pt x="45330" y="4552"/>
                    <a:pt x="42771" y="163"/>
                    <a:pt x="39425" y="1"/>
                  </a:cubicBezTo>
                  <a:cubicBezTo>
                    <a:pt x="39418" y="1"/>
                    <a:pt x="39412" y="1"/>
                    <a:pt x="3940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9"/>
            <p:cNvSpPr/>
            <p:nvPr/>
          </p:nvSpPr>
          <p:spPr>
            <a:xfrm>
              <a:off x="5028238" y="4203900"/>
              <a:ext cx="1143225" cy="797975"/>
            </a:xfrm>
            <a:custGeom>
              <a:avLst/>
              <a:gdLst/>
              <a:ahLst/>
              <a:cxnLst/>
              <a:rect l="l" t="t" r="r" b="b"/>
              <a:pathLst>
                <a:path w="45729" h="31919" extrusionOk="0">
                  <a:moveTo>
                    <a:pt x="34565" y="0"/>
                  </a:moveTo>
                  <a:cubicBezTo>
                    <a:pt x="34271" y="0"/>
                    <a:pt x="34011" y="208"/>
                    <a:pt x="33954" y="506"/>
                  </a:cubicBezTo>
                  <a:cubicBezTo>
                    <a:pt x="33889" y="843"/>
                    <a:pt x="34111" y="1168"/>
                    <a:pt x="34449" y="1233"/>
                  </a:cubicBezTo>
                  <a:cubicBezTo>
                    <a:pt x="41915" y="2636"/>
                    <a:pt x="44415" y="12514"/>
                    <a:pt x="43288" y="18804"/>
                  </a:cubicBezTo>
                  <a:cubicBezTo>
                    <a:pt x="42307" y="24290"/>
                    <a:pt x="38903" y="28217"/>
                    <a:pt x="33708" y="29860"/>
                  </a:cubicBezTo>
                  <a:cubicBezTo>
                    <a:pt x="31954" y="30415"/>
                    <a:pt x="30094" y="30682"/>
                    <a:pt x="28213" y="30682"/>
                  </a:cubicBezTo>
                  <a:cubicBezTo>
                    <a:pt x="22967" y="30682"/>
                    <a:pt x="17556" y="28607"/>
                    <a:pt x="13834" y="24918"/>
                  </a:cubicBezTo>
                  <a:cubicBezTo>
                    <a:pt x="12917" y="24009"/>
                    <a:pt x="12130" y="22912"/>
                    <a:pt x="11294" y="21748"/>
                  </a:cubicBezTo>
                  <a:cubicBezTo>
                    <a:pt x="9562" y="19332"/>
                    <a:pt x="7770" y="16832"/>
                    <a:pt x="4690" y="16020"/>
                  </a:cubicBezTo>
                  <a:cubicBezTo>
                    <a:pt x="4280" y="15912"/>
                    <a:pt x="3871" y="15860"/>
                    <a:pt x="3478" y="15860"/>
                  </a:cubicBezTo>
                  <a:cubicBezTo>
                    <a:pt x="2503" y="15860"/>
                    <a:pt x="1620" y="16182"/>
                    <a:pt x="1025" y="16787"/>
                  </a:cubicBezTo>
                  <a:cubicBezTo>
                    <a:pt x="221" y="17605"/>
                    <a:pt x="0" y="18857"/>
                    <a:pt x="410" y="20310"/>
                  </a:cubicBezTo>
                  <a:cubicBezTo>
                    <a:pt x="487" y="20584"/>
                    <a:pt x="738" y="20764"/>
                    <a:pt x="1010" y="20764"/>
                  </a:cubicBezTo>
                  <a:cubicBezTo>
                    <a:pt x="1065" y="20764"/>
                    <a:pt x="1122" y="20756"/>
                    <a:pt x="1178" y="20741"/>
                  </a:cubicBezTo>
                  <a:cubicBezTo>
                    <a:pt x="1508" y="20648"/>
                    <a:pt x="1701" y="20304"/>
                    <a:pt x="1608" y="19974"/>
                  </a:cubicBezTo>
                  <a:cubicBezTo>
                    <a:pt x="1408" y="19261"/>
                    <a:pt x="1299" y="18282"/>
                    <a:pt x="1912" y="17658"/>
                  </a:cubicBezTo>
                  <a:cubicBezTo>
                    <a:pt x="2273" y="17292"/>
                    <a:pt x="2830" y="17098"/>
                    <a:pt x="3467" y="17098"/>
                  </a:cubicBezTo>
                  <a:cubicBezTo>
                    <a:pt x="3756" y="17098"/>
                    <a:pt x="4062" y="17138"/>
                    <a:pt x="4372" y="17220"/>
                  </a:cubicBezTo>
                  <a:cubicBezTo>
                    <a:pt x="7021" y="17920"/>
                    <a:pt x="8605" y="20130"/>
                    <a:pt x="10284" y="22470"/>
                  </a:cubicBezTo>
                  <a:cubicBezTo>
                    <a:pt x="11111" y="23625"/>
                    <a:pt x="11967" y="24818"/>
                    <a:pt x="12958" y="25799"/>
                  </a:cubicBezTo>
                  <a:cubicBezTo>
                    <a:pt x="16909" y="29717"/>
                    <a:pt x="22657" y="31919"/>
                    <a:pt x="28232" y="31919"/>
                  </a:cubicBezTo>
                  <a:cubicBezTo>
                    <a:pt x="30233" y="31919"/>
                    <a:pt x="32214" y="31634"/>
                    <a:pt x="34083" y="31046"/>
                  </a:cubicBezTo>
                  <a:cubicBezTo>
                    <a:pt x="39740" y="29256"/>
                    <a:pt x="43445" y="24986"/>
                    <a:pt x="44513" y="19024"/>
                  </a:cubicBezTo>
                  <a:cubicBezTo>
                    <a:pt x="45729" y="12238"/>
                    <a:pt x="42928" y="1563"/>
                    <a:pt x="34681" y="11"/>
                  </a:cubicBezTo>
                  <a:cubicBezTo>
                    <a:pt x="34642" y="4"/>
                    <a:pt x="34603" y="0"/>
                    <a:pt x="345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9"/>
            <p:cNvSpPr/>
            <p:nvPr/>
          </p:nvSpPr>
          <p:spPr>
            <a:xfrm>
              <a:off x="5762988" y="4469175"/>
              <a:ext cx="114000" cy="88100"/>
            </a:xfrm>
            <a:custGeom>
              <a:avLst/>
              <a:gdLst/>
              <a:ahLst/>
              <a:cxnLst/>
              <a:rect l="l" t="t" r="r" b="b"/>
              <a:pathLst>
                <a:path w="4560" h="3524" extrusionOk="0">
                  <a:moveTo>
                    <a:pt x="1763" y="0"/>
                  </a:moveTo>
                  <a:cubicBezTo>
                    <a:pt x="793" y="0"/>
                    <a:pt x="0" y="793"/>
                    <a:pt x="0" y="1761"/>
                  </a:cubicBezTo>
                  <a:cubicBezTo>
                    <a:pt x="0" y="2731"/>
                    <a:pt x="793" y="3523"/>
                    <a:pt x="1763" y="3523"/>
                  </a:cubicBezTo>
                  <a:lnTo>
                    <a:pt x="2797" y="3523"/>
                  </a:lnTo>
                  <a:cubicBezTo>
                    <a:pt x="3766" y="3523"/>
                    <a:pt x="4557" y="2731"/>
                    <a:pt x="4560" y="1761"/>
                  </a:cubicBezTo>
                  <a:cubicBezTo>
                    <a:pt x="4560" y="793"/>
                    <a:pt x="3767" y="0"/>
                    <a:pt x="279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9"/>
            <p:cNvSpPr/>
            <p:nvPr/>
          </p:nvSpPr>
          <p:spPr>
            <a:xfrm>
              <a:off x="5778513" y="4181725"/>
              <a:ext cx="113950" cy="88075"/>
            </a:xfrm>
            <a:custGeom>
              <a:avLst/>
              <a:gdLst/>
              <a:ahLst/>
              <a:cxnLst/>
              <a:rect l="l" t="t" r="r" b="b"/>
              <a:pathLst>
                <a:path w="4558" h="3523" extrusionOk="0">
                  <a:moveTo>
                    <a:pt x="1761" y="1"/>
                  </a:moveTo>
                  <a:cubicBezTo>
                    <a:pt x="793" y="1"/>
                    <a:pt x="0" y="792"/>
                    <a:pt x="0" y="1762"/>
                  </a:cubicBezTo>
                  <a:cubicBezTo>
                    <a:pt x="0" y="2730"/>
                    <a:pt x="793" y="3523"/>
                    <a:pt x="1761" y="3523"/>
                  </a:cubicBezTo>
                  <a:lnTo>
                    <a:pt x="2797" y="3523"/>
                  </a:lnTo>
                  <a:cubicBezTo>
                    <a:pt x="3767" y="3523"/>
                    <a:pt x="4558" y="2730"/>
                    <a:pt x="4558" y="1762"/>
                  </a:cubicBezTo>
                  <a:cubicBezTo>
                    <a:pt x="4558" y="792"/>
                    <a:pt x="3767" y="1"/>
                    <a:pt x="279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83" name="Google Shape;483;p9"/>
          <p:cNvPicPr preferRelativeResize="0"/>
          <p:nvPr/>
        </p:nvPicPr>
        <p:blipFill>
          <a:blip r:embed="rId2">
            <a:alphaModFix amt="14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84" name="Google Shape;484;p9"/>
          <p:cNvSpPr txBox="1">
            <a:spLocks noGrp="1"/>
          </p:cNvSpPr>
          <p:nvPr>
            <p:ph type="title"/>
          </p:nvPr>
        </p:nvSpPr>
        <p:spPr>
          <a:xfrm>
            <a:off x="1708150" y="1839000"/>
            <a:ext cx="5727600" cy="8418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85" name="Google Shape;485;p9"/>
          <p:cNvSpPr txBox="1">
            <a:spLocks noGrp="1"/>
          </p:cNvSpPr>
          <p:nvPr>
            <p:ph type="subTitle" idx="1"/>
          </p:nvPr>
        </p:nvSpPr>
        <p:spPr>
          <a:xfrm>
            <a:off x="1708175" y="2680800"/>
            <a:ext cx="5727600" cy="8418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2"/>
        </a:solidFill>
        <a:effectLst/>
      </p:bgPr>
    </p:bg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9" name="Google Shape;499;p11"/>
          <p:cNvGrpSpPr/>
          <p:nvPr/>
        </p:nvGrpSpPr>
        <p:grpSpPr>
          <a:xfrm rot="513767">
            <a:off x="7302476" y="127263"/>
            <a:ext cx="1208232" cy="1240909"/>
            <a:chOff x="3275000" y="551700"/>
            <a:chExt cx="1208175" cy="1240850"/>
          </a:xfrm>
        </p:grpSpPr>
        <p:sp>
          <p:nvSpPr>
            <p:cNvPr id="500" name="Google Shape;500;p11"/>
            <p:cNvSpPr/>
            <p:nvPr/>
          </p:nvSpPr>
          <p:spPr>
            <a:xfrm>
              <a:off x="3956050" y="578475"/>
              <a:ext cx="172800" cy="376500"/>
            </a:xfrm>
            <a:custGeom>
              <a:avLst/>
              <a:gdLst/>
              <a:ahLst/>
              <a:cxnLst/>
              <a:rect l="l" t="t" r="r" b="b"/>
              <a:pathLst>
                <a:path w="6912" h="15060" extrusionOk="0">
                  <a:moveTo>
                    <a:pt x="6658" y="1"/>
                  </a:moveTo>
                  <a:cubicBezTo>
                    <a:pt x="6610" y="1"/>
                    <a:pt x="6563" y="15"/>
                    <a:pt x="6522" y="46"/>
                  </a:cubicBezTo>
                  <a:lnTo>
                    <a:pt x="89" y="4972"/>
                  </a:lnTo>
                  <a:cubicBezTo>
                    <a:pt x="32" y="5015"/>
                    <a:pt x="0" y="5080"/>
                    <a:pt x="0" y="5150"/>
                  </a:cubicBezTo>
                  <a:lnTo>
                    <a:pt x="0" y="14836"/>
                  </a:lnTo>
                  <a:cubicBezTo>
                    <a:pt x="0" y="14959"/>
                    <a:pt x="101" y="15060"/>
                    <a:pt x="224" y="15060"/>
                  </a:cubicBezTo>
                  <a:cubicBezTo>
                    <a:pt x="348" y="15060"/>
                    <a:pt x="448" y="14959"/>
                    <a:pt x="451" y="14836"/>
                  </a:cubicBezTo>
                  <a:lnTo>
                    <a:pt x="451" y="5261"/>
                  </a:lnTo>
                  <a:lnTo>
                    <a:pt x="6796" y="403"/>
                  </a:lnTo>
                  <a:cubicBezTo>
                    <a:pt x="6893" y="327"/>
                    <a:pt x="6911" y="188"/>
                    <a:pt x="6836" y="88"/>
                  </a:cubicBezTo>
                  <a:cubicBezTo>
                    <a:pt x="6792" y="31"/>
                    <a:pt x="6725" y="1"/>
                    <a:pt x="66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11"/>
            <p:cNvSpPr/>
            <p:nvPr/>
          </p:nvSpPr>
          <p:spPr>
            <a:xfrm>
              <a:off x="3830600" y="748775"/>
              <a:ext cx="11225" cy="143650"/>
            </a:xfrm>
            <a:custGeom>
              <a:avLst/>
              <a:gdLst/>
              <a:ahLst/>
              <a:cxnLst/>
              <a:rect l="l" t="t" r="r" b="b"/>
              <a:pathLst>
                <a:path w="449" h="5746" extrusionOk="0">
                  <a:moveTo>
                    <a:pt x="225" y="1"/>
                  </a:moveTo>
                  <a:cubicBezTo>
                    <a:pt x="101" y="1"/>
                    <a:pt x="1" y="102"/>
                    <a:pt x="1" y="225"/>
                  </a:cubicBezTo>
                  <a:lnTo>
                    <a:pt x="1" y="5521"/>
                  </a:lnTo>
                  <a:cubicBezTo>
                    <a:pt x="1" y="5645"/>
                    <a:pt x="101" y="5746"/>
                    <a:pt x="225" y="5746"/>
                  </a:cubicBezTo>
                  <a:cubicBezTo>
                    <a:pt x="349" y="5746"/>
                    <a:pt x="449" y="5645"/>
                    <a:pt x="449" y="5521"/>
                  </a:cubicBezTo>
                  <a:lnTo>
                    <a:pt x="449" y="225"/>
                  </a:lnTo>
                  <a:cubicBezTo>
                    <a:pt x="449" y="102"/>
                    <a:pt x="348" y="1"/>
                    <a:pt x="22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11"/>
            <p:cNvSpPr/>
            <p:nvPr/>
          </p:nvSpPr>
          <p:spPr>
            <a:xfrm>
              <a:off x="3582400" y="652375"/>
              <a:ext cx="11225" cy="289425"/>
            </a:xfrm>
            <a:custGeom>
              <a:avLst/>
              <a:gdLst/>
              <a:ahLst/>
              <a:cxnLst/>
              <a:rect l="l" t="t" r="r" b="b"/>
              <a:pathLst>
                <a:path w="449" h="11577" extrusionOk="0">
                  <a:moveTo>
                    <a:pt x="224" y="0"/>
                  </a:moveTo>
                  <a:cubicBezTo>
                    <a:pt x="101" y="0"/>
                    <a:pt x="0" y="101"/>
                    <a:pt x="0" y="224"/>
                  </a:cubicBezTo>
                  <a:lnTo>
                    <a:pt x="0" y="11353"/>
                  </a:lnTo>
                  <a:cubicBezTo>
                    <a:pt x="0" y="11477"/>
                    <a:pt x="101" y="11576"/>
                    <a:pt x="224" y="11576"/>
                  </a:cubicBezTo>
                  <a:cubicBezTo>
                    <a:pt x="348" y="11576"/>
                    <a:pt x="448" y="11478"/>
                    <a:pt x="448" y="11353"/>
                  </a:cubicBezTo>
                  <a:lnTo>
                    <a:pt x="448" y="224"/>
                  </a:lnTo>
                  <a:cubicBezTo>
                    <a:pt x="448" y="101"/>
                    <a:pt x="348" y="0"/>
                    <a:pt x="22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11"/>
            <p:cNvSpPr/>
            <p:nvPr/>
          </p:nvSpPr>
          <p:spPr>
            <a:xfrm>
              <a:off x="3463725" y="640050"/>
              <a:ext cx="181800" cy="425775"/>
            </a:xfrm>
            <a:custGeom>
              <a:avLst/>
              <a:gdLst/>
              <a:ahLst/>
              <a:cxnLst/>
              <a:rect l="l" t="t" r="r" b="b"/>
              <a:pathLst>
                <a:path w="7272" h="17031" extrusionOk="0">
                  <a:moveTo>
                    <a:pt x="225" y="0"/>
                  </a:moveTo>
                  <a:cubicBezTo>
                    <a:pt x="102" y="0"/>
                    <a:pt x="1" y="101"/>
                    <a:pt x="1" y="224"/>
                  </a:cubicBezTo>
                  <a:lnTo>
                    <a:pt x="1" y="8532"/>
                  </a:lnTo>
                  <a:cubicBezTo>
                    <a:pt x="1" y="8584"/>
                    <a:pt x="18" y="8634"/>
                    <a:pt x="51" y="8674"/>
                  </a:cubicBezTo>
                  <a:lnTo>
                    <a:pt x="6847" y="16949"/>
                  </a:lnTo>
                  <a:cubicBezTo>
                    <a:pt x="6891" y="17002"/>
                    <a:pt x="6955" y="17030"/>
                    <a:pt x="7019" y="17030"/>
                  </a:cubicBezTo>
                  <a:cubicBezTo>
                    <a:pt x="7069" y="17030"/>
                    <a:pt x="7120" y="17014"/>
                    <a:pt x="7161" y="16979"/>
                  </a:cubicBezTo>
                  <a:cubicBezTo>
                    <a:pt x="7256" y="16902"/>
                    <a:pt x="7271" y="16759"/>
                    <a:pt x="7192" y="16665"/>
                  </a:cubicBezTo>
                  <a:lnTo>
                    <a:pt x="448" y="8452"/>
                  </a:lnTo>
                  <a:lnTo>
                    <a:pt x="448" y="224"/>
                  </a:lnTo>
                  <a:cubicBezTo>
                    <a:pt x="448" y="101"/>
                    <a:pt x="348" y="0"/>
                    <a:pt x="2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11"/>
            <p:cNvSpPr/>
            <p:nvPr/>
          </p:nvSpPr>
          <p:spPr>
            <a:xfrm>
              <a:off x="3978550" y="634175"/>
              <a:ext cx="269950" cy="424000"/>
            </a:xfrm>
            <a:custGeom>
              <a:avLst/>
              <a:gdLst/>
              <a:ahLst/>
              <a:cxnLst/>
              <a:rect l="l" t="t" r="r" b="b"/>
              <a:pathLst>
                <a:path w="10798" h="16960" extrusionOk="0">
                  <a:moveTo>
                    <a:pt x="10560" y="1"/>
                  </a:moveTo>
                  <a:cubicBezTo>
                    <a:pt x="10449" y="1"/>
                    <a:pt x="10351" y="83"/>
                    <a:pt x="10336" y="196"/>
                  </a:cubicBezTo>
                  <a:lnTo>
                    <a:pt x="9277" y="8569"/>
                  </a:lnTo>
                  <a:lnTo>
                    <a:pt x="105" y="16567"/>
                  </a:lnTo>
                  <a:cubicBezTo>
                    <a:pt x="11" y="16649"/>
                    <a:pt x="1" y="16789"/>
                    <a:pt x="83" y="16884"/>
                  </a:cubicBezTo>
                  <a:cubicBezTo>
                    <a:pt x="127" y="16934"/>
                    <a:pt x="188" y="16960"/>
                    <a:pt x="252" y="16960"/>
                  </a:cubicBezTo>
                  <a:cubicBezTo>
                    <a:pt x="304" y="16960"/>
                    <a:pt x="356" y="16940"/>
                    <a:pt x="400" y="16905"/>
                  </a:cubicBezTo>
                  <a:lnTo>
                    <a:pt x="9636" y="8850"/>
                  </a:lnTo>
                  <a:cubicBezTo>
                    <a:pt x="9677" y="8813"/>
                    <a:pt x="9704" y="8764"/>
                    <a:pt x="9711" y="8709"/>
                  </a:cubicBezTo>
                  <a:lnTo>
                    <a:pt x="10781" y="252"/>
                  </a:lnTo>
                  <a:cubicBezTo>
                    <a:pt x="10798" y="129"/>
                    <a:pt x="10711" y="19"/>
                    <a:pt x="10587" y="2"/>
                  </a:cubicBezTo>
                  <a:cubicBezTo>
                    <a:pt x="10578" y="1"/>
                    <a:pt x="10569" y="1"/>
                    <a:pt x="105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11"/>
            <p:cNvSpPr/>
            <p:nvPr/>
          </p:nvSpPr>
          <p:spPr>
            <a:xfrm>
              <a:off x="4055700" y="895325"/>
              <a:ext cx="248425" cy="88350"/>
            </a:xfrm>
            <a:custGeom>
              <a:avLst/>
              <a:gdLst/>
              <a:ahLst/>
              <a:cxnLst/>
              <a:rect l="l" t="t" r="r" b="b"/>
              <a:pathLst>
                <a:path w="9937" h="3534" extrusionOk="0">
                  <a:moveTo>
                    <a:pt x="9688" y="1"/>
                  </a:moveTo>
                  <a:cubicBezTo>
                    <a:pt x="9629" y="1"/>
                    <a:pt x="9570" y="24"/>
                    <a:pt x="9526" y="70"/>
                  </a:cubicBezTo>
                  <a:lnTo>
                    <a:pt x="6654" y="3085"/>
                  </a:lnTo>
                  <a:lnTo>
                    <a:pt x="225" y="3085"/>
                  </a:lnTo>
                  <a:cubicBezTo>
                    <a:pt x="101" y="3085"/>
                    <a:pt x="1" y="3186"/>
                    <a:pt x="1" y="3309"/>
                  </a:cubicBezTo>
                  <a:cubicBezTo>
                    <a:pt x="1" y="3432"/>
                    <a:pt x="101" y="3533"/>
                    <a:pt x="225" y="3533"/>
                  </a:cubicBezTo>
                  <a:lnTo>
                    <a:pt x="6751" y="3533"/>
                  </a:lnTo>
                  <a:cubicBezTo>
                    <a:pt x="6812" y="3533"/>
                    <a:pt x="6872" y="3508"/>
                    <a:pt x="6913" y="3465"/>
                  </a:cubicBezTo>
                  <a:lnTo>
                    <a:pt x="9850" y="380"/>
                  </a:lnTo>
                  <a:cubicBezTo>
                    <a:pt x="9936" y="290"/>
                    <a:pt x="9933" y="147"/>
                    <a:pt x="9843" y="61"/>
                  </a:cubicBezTo>
                  <a:cubicBezTo>
                    <a:pt x="9799" y="21"/>
                    <a:pt x="9744" y="1"/>
                    <a:pt x="968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11"/>
            <p:cNvSpPr/>
            <p:nvPr/>
          </p:nvSpPr>
          <p:spPr>
            <a:xfrm>
              <a:off x="4055675" y="1079250"/>
              <a:ext cx="305375" cy="14100"/>
            </a:xfrm>
            <a:custGeom>
              <a:avLst/>
              <a:gdLst/>
              <a:ahLst/>
              <a:cxnLst/>
              <a:rect l="l" t="t" r="r" b="b"/>
              <a:pathLst>
                <a:path w="12215" h="564" extrusionOk="0">
                  <a:moveTo>
                    <a:pt x="11987" y="1"/>
                  </a:moveTo>
                  <a:lnTo>
                    <a:pt x="223" y="115"/>
                  </a:lnTo>
                  <a:cubicBezTo>
                    <a:pt x="99" y="116"/>
                    <a:pt x="0" y="218"/>
                    <a:pt x="2" y="342"/>
                  </a:cubicBezTo>
                  <a:cubicBezTo>
                    <a:pt x="3" y="465"/>
                    <a:pt x="102" y="563"/>
                    <a:pt x="226" y="563"/>
                  </a:cubicBezTo>
                  <a:lnTo>
                    <a:pt x="228" y="563"/>
                  </a:lnTo>
                  <a:lnTo>
                    <a:pt x="11990" y="450"/>
                  </a:lnTo>
                  <a:cubicBezTo>
                    <a:pt x="12116" y="449"/>
                    <a:pt x="12215" y="347"/>
                    <a:pt x="12213" y="224"/>
                  </a:cubicBezTo>
                  <a:cubicBezTo>
                    <a:pt x="12212" y="99"/>
                    <a:pt x="12118" y="6"/>
                    <a:pt x="1198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11"/>
            <p:cNvSpPr/>
            <p:nvPr/>
          </p:nvSpPr>
          <p:spPr>
            <a:xfrm>
              <a:off x="4021450" y="1133900"/>
              <a:ext cx="426550" cy="118400"/>
            </a:xfrm>
            <a:custGeom>
              <a:avLst/>
              <a:gdLst/>
              <a:ahLst/>
              <a:cxnLst/>
              <a:rect l="l" t="t" r="r" b="b"/>
              <a:pathLst>
                <a:path w="17062" h="4736" extrusionOk="0">
                  <a:moveTo>
                    <a:pt x="224" y="1"/>
                  </a:moveTo>
                  <a:cubicBezTo>
                    <a:pt x="101" y="1"/>
                    <a:pt x="0" y="101"/>
                    <a:pt x="0" y="225"/>
                  </a:cubicBezTo>
                  <a:cubicBezTo>
                    <a:pt x="0" y="348"/>
                    <a:pt x="101" y="449"/>
                    <a:pt x="224" y="449"/>
                  </a:cubicBezTo>
                  <a:lnTo>
                    <a:pt x="9910" y="449"/>
                  </a:lnTo>
                  <a:lnTo>
                    <a:pt x="16686" y="4701"/>
                  </a:lnTo>
                  <a:cubicBezTo>
                    <a:pt x="16724" y="4725"/>
                    <a:pt x="16766" y="4735"/>
                    <a:pt x="16805" y="4735"/>
                  </a:cubicBezTo>
                  <a:cubicBezTo>
                    <a:pt x="16879" y="4735"/>
                    <a:pt x="16953" y="4698"/>
                    <a:pt x="16996" y="4631"/>
                  </a:cubicBezTo>
                  <a:cubicBezTo>
                    <a:pt x="17062" y="4525"/>
                    <a:pt x="17029" y="4387"/>
                    <a:pt x="16924" y="4322"/>
                  </a:cubicBezTo>
                  <a:lnTo>
                    <a:pt x="10094" y="36"/>
                  </a:lnTo>
                  <a:cubicBezTo>
                    <a:pt x="10057" y="12"/>
                    <a:pt x="10016" y="1"/>
                    <a:pt x="9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11"/>
            <p:cNvSpPr/>
            <p:nvPr/>
          </p:nvSpPr>
          <p:spPr>
            <a:xfrm>
              <a:off x="4070775" y="1294750"/>
              <a:ext cx="240000" cy="11225"/>
            </a:xfrm>
            <a:custGeom>
              <a:avLst/>
              <a:gdLst/>
              <a:ahLst/>
              <a:cxnLst/>
              <a:rect l="l" t="t" r="r" b="b"/>
              <a:pathLst>
                <a:path w="9600" h="449" extrusionOk="0">
                  <a:moveTo>
                    <a:pt x="224" y="1"/>
                  </a:moveTo>
                  <a:cubicBezTo>
                    <a:pt x="101" y="1"/>
                    <a:pt x="0" y="102"/>
                    <a:pt x="0" y="225"/>
                  </a:cubicBezTo>
                  <a:cubicBezTo>
                    <a:pt x="0" y="348"/>
                    <a:pt x="101" y="449"/>
                    <a:pt x="224" y="449"/>
                  </a:cubicBezTo>
                  <a:lnTo>
                    <a:pt x="9375" y="449"/>
                  </a:lnTo>
                  <a:cubicBezTo>
                    <a:pt x="9498" y="449"/>
                    <a:pt x="9599" y="348"/>
                    <a:pt x="9599" y="225"/>
                  </a:cubicBezTo>
                  <a:cubicBezTo>
                    <a:pt x="9599" y="102"/>
                    <a:pt x="9498" y="1"/>
                    <a:pt x="93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11"/>
            <p:cNvSpPr/>
            <p:nvPr/>
          </p:nvSpPr>
          <p:spPr>
            <a:xfrm>
              <a:off x="4435150" y="1234025"/>
              <a:ext cx="48025" cy="46475"/>
            </a:xfrm>
            <a:custGeom>
              <a:avLst/>
              <a:gdLst/>
              <a:ahLst/>
              <a:cxnLst/>
              <a:rect l="l" t="t" r="r" b="b"/>
              <a:pathLst>
                <a:path w="1921" h="1859" extrusionOk="0">
                  <a:moveTo>
                    <a:pt x="962" y="451"/>
                  </a:moveTo>
                  <a:cubicBezTo>
                    <a:pt x="1044" y="451"/>
                    <a:pt x="1127" y="472"/>
                    <a:pt x="1201" y="515"/>
                  </a:cubicBezTo>
                  <a:cubicBezTo>
                    <a:pt x="1312" y="578"/>
                    <a:pt x="1392" y="682"/>
                    <a:pt x="1425" y="805"/>
                  </a:cubicBezTo>
                  <a:cubicBezTo>
                    <a:pt x="1458" y="929"/>
                    <a:pt x="1441" y="1057"/>
                    <a:pt x="1377" y="1169"/>
                  </a:cubicBezTo>
                  <a:cubicBezTo>
                    <a:pt x="1313" y="1280"/>
                    <a:pt x="1209" y="1359"/>
                    <a:pt x="1086" y="1393"/>
                  </a:cubicBezTo>
                  <a:cubicBezTo>
                    <a:pt x="1045" y="1404"/>
                    <a:pt x="1003" y="1409"/>
                    <a:pt x="961" y="1409"/>
                  </a:cubicBezTo>
                  <a:cubicBezTo>
                    <a:pt x="878" y="1409"/>
                    <a:pt x="796" y="1388"/>
                    <a:pt x="723" y="1345"/>
                  </a:cubicBezTo>
                  <a:cubicBezTo>
                    <a:pt x="611" y="1281"/>
                    <a:pt x="532" y="1176"/>
                    <a:pt x="499" y="1053"/>
                  </a:cubicBezTo>
                  <a:cubicBezTo>
                    <a:pt x="465" y="931"/>
                    <a:pt x="483" y="802"/>
                    <a:pt x="547" y="691"/>
                  </a:cubicBezTo>
                  <a:cubicBezTo>
                    <a:pt x="610" y="579"/>
                    <a:pt x="714" y="500"/>
                    <a:pt x="837" y="467"/>
                  </a:cubicBezTo>
                  <a:cubicBezTo>
                    <a:pt x="879" y="456"/>
                    <a:pt x="921" y="451"/>
                    <a:pt x="962" y="451"/>
                  </a:cubicBezTo>
                  <a:close/>
                  <a:moveTo>
                    <a:pt x="963" y="0"/>
                  </a:moveTo>
                  <a:cubicBezTo>
                    <a:pt x="881" y="0"/>
                    <a:pt x="800" y="11"/>
                    <a:pt x="719" y="32"/>
                  </a:cubicBezTo>
                  <a:cubicBezTo>
                    <a:pt x="480" y="97"/>
                    <a:pt x="280" y="251"/>
                    <a:pt x="157" y="466"/>
                  </a:cubicBezTo>
                  <a:cubicBezTo>
                    <a:pt x="32" y="680"/>
                    <a:pt x="0" y="929"/>
                    <a:pt x="64" y="1169"/>
                  </a:cubicBezTo>
                  <a:cubicBezTo>
                    <a:pt x="129" y="1409"/>
                    <a:pt x="283" y="1610"/>
                    <a:pt x="498" y="1733"/>
                  </a:cubicBezTo>
                  <a:cubicBezTo>
                    <a:pt x="641" y="1816"/>
                    <a:pt x="799" y="1858"/>
                    <a:pt x="960" y="1858"/>
                  </a:cubicBezTo>
                  <a:cubicBezTo>
                    <a:pt x="1040" y="1858"/>
                    <a:pt x="1122" y="1848"/>
                    <a:pt x="1201" y="1826"/>
                  </a:cubicBezTo>
                  <a:cubicBezTo>
                    <a:pt x="1441" y="1762"/>
                    <a:pt x="1640" y="1607"/>
                    <a:pt x="1764" y="1393"/>
                  </a:cubicBezTo>
                  <a:cubicBezTo>
                    <a:pt x="1888" y="1179"/>
                    <a:pt x="1920" y="929"/>
                    <a:pt x="1856" y="690"/>
                  </a:cubicBezTo>
                  <a:cubicBezTo>
                    <a:pt x="1792" y="449"/>
                    <a:pt x="1638" y="248"/>
                    <a:pt x="1424" y="125"/>
                  </a:cubicBezTo>
                  <a:cubicBezTo>
                    <a:pt x="1281" y="42"/>
                    <a:pt x="1123" y="0"/>
                    <a:pt x="9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11"/>
            <p:cNvSpPr/>
            <p:nvPr/>
          </p:nvSpPr>
          <p:spPr>
            <a:xfrm>
              <a:off x="4146700" y="1728575"/>
              <a:ext cx="52975" cy="46400"/>
            </a:xfrm>
            <a:custGeom>
              <a:avLst/>
              <a:gdLst/>
              <a:ahLst/>
              <a:cxnLst/>
              <a:rect l="l" t="t" r="r" b="b"/>
              <a:pathLst>
                <a:path w="2119" h="1856" extrusionOk="0">
                  <a:moveTo>
                    <a:pt x="1061" y="449"/>
                  </a:moveTo>
                  <a:cubicBezTo>
                    <a:pt x="1141" y="449"/>
                    <a:pt x="1224" y="468"/>
                    <a:pt x="1299" y="513"/>
                  </a:cubicBezTo>
                  <a:cubicBezTo>
                    <a:pt x="1528" y="645"/>
                    <a:pt x="1606" y="939"/>
                    <a:pt x="1475" y="1168"/>
                  </a:cubicBezTo>
                  <a:cubicBezTo>
                    <a:pt x="1386" y="1322"/>
                    <a:pt x="1224" y="1408"/>
                    <a:pt x="1058" y="1408"/>
                  </a:cubicBezTo>
                  <a:cubicBezTo>
                    <a:pt x="977" y="1408"/>
                    <a:pt x="895" y="1388"/>
                    <a:pt x="820" y="1344"/>
                  </a:cubicBezTo>
                  <a:cubicBezTo>
                    <a:pt x="590" y="1211"/>
                    <a:pt x="512" y="917"/>
                    <a:pt x="644" y="688"/>
                  </a:cubicBezTo>
                  <a:cubicBezTo>
                    <a:pt x="734" y="535"/>
                    <a:pt x="895" y="449"/>
                    <a:pt x="1061" y="449"/>
                  </a:cubicBezTo>
                  <a:close/>
                  <a:moveTo>
                    <a:pt x="1062" y="1"/>
                  </a:moveTo>
                  <a:cubicBezTo>
                    <a:pt x="740" y="1"/>
                    <a:pt x="427" y="167"/>
                    <a:pt x="255" y="465"/>
                  </a:cubicBezTo>
                  <a:cubicBezTo>
                    <a:pt x="1" y="909"/>
                    <a:pt x="153" y="1476"/>
                    <a:pt x="596" y="1732"/>
                  </a:cubicBezTo>
                  <a:cubicBezTo>
                    <a:pt x="741" y="1816"/>
                    <a:pt x="900" y="1856"/>
                    <a:pt x="1058" y="1856"/>
                  </a:cubicBezTo>
                  <a:cubicBezTo>
                    <a:pt x="1378" y="1856"/>
                    <a:pt x="1690" y="1688"/>
                    <a:pt x="1863" y="1392"/>
                  </a:cubicBezTo>
                  <a:cubicBezTo>
                    <a:pt x="2118" y="949"/>
                    <a:pt x="1965" y="380"/>
                    <a:pt x="1523" y="124"/>
                  </a:cubicBezTo>
                  <a:cubicBezTo>
                    <a:pt x="1378" y="41"/>
                    <a:pt x="1219" y="1"/>
                    <a:pt x="10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11"/>
            <p:cNvSpPr/>
            <p:nvPr/>
          </p:nvSpPr>
          <p:spPr>
            <a:xfrm>
              <a:off x="4232375" y="1597575"/>
              <a:ext cx="48025" cy="46425"/>
            </a:xfrm>
            <a:custGeom>
              <a:avLst/>
              <a:gdLst/>
              <a:ahLst/>
              <a:cxnLst/>
              <a:rect l="l" t="t" r="r" b="b"/>
              <a:pathLst>
                <a:path w="1921" h="1857" extrusionOk="0">
                  <a:moveTo>
                    <a:pt x="963" y="448"/>
                  </a:moveTo>
                  <a:cubicBezTo>
                    <a:pt x="1046" y="448"/>
                    <a:pt x="1127" y="472"/>
                    <a:pt x="1201" y="512"/>
                  </a:cubicBezTo>
                  <a:cubicBezTo>
                    <a:pt x="1312" y="577"/>
                    <a:pt x="1393" y="681"/>
                    <a:pt x="1425" y="803"/>
                  </a:cubicBezTo>
                  <a:cubicBezTo>
                    <a:pt x="1458" y="928"/>
                    <a:pt x="1441" y="1057"/>
                    <a:pt x="1377" y="1168"/>
                  </a:cubicBezTo>
                  <a:cubicBezTo>
                    <a:pt x="1314" y="1278"/>
                    <a:pt x="1210" y="1357"/>
                    <a:pt x="1086" y="1391"/>
                  </a:cubicBezTo>
                  <a:cubicBezTo>
                    <a:pt x="1046" y="1401"/>
                    <a:pt x="1004" y="1407"/>
                    <a:pt x="962" y="1407"/>
                  </a:cubicBezTo>
                  <a:cubicBezTo>
                    <a:pt x="880" y="1407"/>
                    <a:pt x="797" y="1385"/>
                    <a:pt x="723" y="1342"/>
                  </a:cubicBezTo>
                  <a:cubicBezTo>
                    <a:pt x="611" y="1278"/>
                    <a:pt x="531" y="1175"/>
                    <a:pt x="499" y="1052"/>
                  </a:cubicBezTo>
                  <a:cubicBezTo>
                    <a:pt x="465" y="926"/>
                    <a:pt x="483" y="799"/>
                    <a:pt x="547" y="687"/>
                  </a:cubicBezTo>
                  <a:cubicBezTo>
                    <a:pt x="610" y="577"/>
                    <a:pt x="714" y="499"/>
                    <a:pt x="838" y="464"/>
                  </a:cubicBezTo>
                  <a:cubicBezTo>
                    <a:pt x="879" y="453"/>
                    <a:pt x="921" y="448"/>
                    <a:pt x="963" y="448"/>
                  </a:cubicBezTo>
                  <a:close/>
                  <a:moveTo>
                    <a:pt x="963" y="1"/>
                  </a:moveTo>
                  <a:cubicBezTo>
                    <a:pt x="881" y="1"/>
                    <a:pt x="800" y="12"/>
                    <a:pt x="720" y="33"/>
                  </a:cubicBezTo>
                  <a:cubicBezTo>
                    <a:pt x="480" y="98"/>
                    <a:pt x="280" y="252"/>
                    <a:pt x="157" y="466"/>
                  </a:cubicBezTo>
                  <a:cubicBezTo>
                    <a:pt x="32" y="681"/>
                    <a:pt x="0" y="930"/>
                    <a:pt x="64" y="1170"/>
                  </a:cubicBezTo>
                  <a:cubicBezTo>
                    <a:pt x="129" y="1408"/>
                    <a:pt x="283" y="1609"/>
                    <a:pt x="498" y="1733"/>
                  </a:cubicBezTo>
                  <a:cubicBezTo>
                    <a:pt x="639" y="1815"/>
                    <a:pt x="799" y="1857"/>
                    <a:pt x="960" y="1857"/>
                  </a:cubicBezTo>
                  <a:cubicBezTo>
                    <a:pt x="1040" y="1857"/>
                    <a:pt x="1122" y="1846"/>
                    <a:pt x="1201" y="1824"/>
                  </a:cubicBezTo>
                  <a:cubicBezTo>
                    <a:pt x="1441" y="1760"/>
                    <a:pt x="1641" y="1606"/>
                    <a:pt x="1764" y="1392"/>
                  </a:cubicBezTo>
                  <a:cubicBezTo>
                    <a:pt x="1888" y="1177"/>
                    <a:pt x="1920" y="928"/>
                    <a:pt x="1856" y="688"/>
                  </a:cubicBezTo>
                  <a:cubicBezTo>
                    <a:pt x="1792" y="449"/>
                    <a:pt x="1638" y="249"/>
                    <a:pt x="1424" y="125"/>
                  </a:cubicBezTo>
                  <a:cubicBezTo>
                    <a:pt x="1282" y="43"/>
                    <a:pt x="1123" y="1"/>
                    <a:pt x="9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11"/>
            <p:cNvSpPr/>
            <p:nvPr/>
          </p:nvSpPr>
          <p:spPr>
            <a:xfrm>
              <a:off x="3908250" y="1746175"/>
              <a:ext cx="52975" cy="46375"/>
            </a:xfrm>
            <a:custGeom>
              <a:avLst/>
              <a:gdLst/>
              <a:ahLst/>
              <a:cxnLst/>
              <a:rect l="l" t="t" r="r" b="b"/>
              <a:pathLst>
                <a:path w="2119" h="1855" extrusionOk="0">
                  <a:moveTo>
                    <a:pt x="1060" y="448"/>
                  </a:moveTo>
                  <a:cubicBezTo>
                    <a:pt x="1140" y="448"/>
                    <a:pt x="1224" y="469"/>
                    <a:pt x="1299" y="513"/>
                  </a:cubicBezTo>
                  <a:cubicBezTo>
                    <a:pt x="1528" y="645"/>
                    <a:pt x="1606" y="938"/>
                    <a:pt x="1475" y="1168"/>
                  </a:cubicBezTo>
                  <a:cubicBezTo>
                    <a:pt x="1386" y="1322"/>
                    <a:pt x="1224" y="1408"/>
                    <a:pt x="1058" y="1408"/>
                  </a:cubicBezTo>
                  <a:cubicBezTo>
                    <a:pt x="977" y="1408"/>
                    <a:pt x="894" y="1387"/>
                    <a:pt x="819" y="1343"/>
                  </a:cubicBezTo>
                  <a:cubicBezTo>
                    <a:pt x="590" y="1211"/>
                    <a:pt x="512" y="917"/>
                    <a:pt x="644" y="688"/>
                  </a:cubicBezTo>
                  <a:cubicBezTo>
                    <a:pt x="733" y="534"/>
                    <a:pt x="894" y="448"/>
                    <a:pt x="1060" y="448"/>
                  </a:cubicBezTo>
                  <a:close/>
                  <a:moveTo>
                    <a:pt x="1060" y="0"/>
                  </a:moveTo>
                  <a:cubicBezTo>
                    <a:pt x="739" y="0"/>
                    <a:pt x="427" y="167"/>
                    <a:pt x="255" y="464"/>
                  </a:cubicBezTo>
                  <a:cubicBezTo>
                    <a:pt x="1" y="908"/>
                    <a:pt x="153" y="1476"/>
                    <a:pt x="596" y="1733"/>
                  </a:cubicBezTo>
                  <a:cubicBezTo>
                    <a:pt x="741" y="1815"/>
                    <a:pt x="901" y="1855"/>
                    <a:pt x="1058" y="1855"/>
                  </a:cubicBezTo>
                  <a:cubicBezTo>
                    <a:pt x="1378" y="1855"/>
                    <a:pt x="1690" y="1690"/>
                    <a:pt x="1862" y="1392"/>
                  </a:cubicBezTo>
                  <a:cubicBezTo>
                    <a:pt x="2118" y="948"/>
                    <a:pt x="1966" y="380"/>
                    <a:pt x="1523" y="124"/>
                  </a:cubicBezTo>
                  <a:cubicBezTo>
                    <a:pt x="1377" y="40"/>
                    <a:pt x="1217" y="0"/>
                    <a:pt x="10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11"/>
            <p:cNvSpPr/>
            <p:nvPr/>
          </p:nvSpPr>
          <p:spPr>
            <a:xfrm>
              <a:off x="3977950" y="1694975"/>
              <a:ext cx="50500" cy="46425"/>
            </a:xfrm>
            <a:custGeom>
              <a:avLst/>
              <a:gdLst/>
              <a:ahLst/>
              <a:cxnLst/>
              <a:rect l="l" t="t" r="r" b="b"/>
              <a:pathLst>
                <a:path w="2020" h="1857" extrusionOk="0">
                  <a:moveTo>
                    <a:pt x="961" y="449"/>
                  </a:moveTo>
                  <a:cubicBezTo>
                    <a:pt x="1041" y="449"/>
                    <a:pt x="1124" y="470"/>
                    <a:pt x="1199" y="513"/>
                  </a:cubicBezTo>
                  <a:cubicBezTo>
                    <a:pt x="1428" y="646"/>
                    <a:pt x="1506" y="938"/>
                    <a:pt x="1375" y="1168"/>
                  </a:cubicBezTo>
                  <a:cubicBezTo>
                    <a:pt x="1286" y="1322"/>
                    <a:pt x="1125" y="1408"/>
                    <a:pt x="959" y="1408"/>
                  </a:cubicBezTo>
                  <a:cubicBezTo>
                    <a:pt x="878" y="1408"/>
                    <a:pt x="795" y="1387"/>
                    <a:pt x="720" y="1344"/>
                  </a:cubicBezTo>
                  <a:cubicBezTo>
                    <a:pt x="608" y="1279"/>
                    <a:pt x="529" y="1176"/>
                    <a:pt x="496" y="1053"/>
                  </a:cubicBezTo>
                  <a:cubicBezTo>
                    <a:pt x="463" y="930"/>
                    <a:pt x="479" y="801"/>
                    <a:pt x="544" y="690"/>
                  </a:cubicBezTo>
                  <a:cubicBezTo>
                    <a:pt x="634" y="535"/>
                    <a:pt x="795" y="449"/>
                    <a:pt x="961" y="449"/>
                  </a:cubicBezTo>
                  <a:close/>
                  <a:moveTo>
                    <a:pt x="960" y="1"/>
                  </a:moveTo>
                  <a:cubicBezTo>
                    <a:pt x="639" y="1"/>
                    <a:pt x="328" y="167"/>
                    <a:pt x="157" y="464"/>
                  </a:cubicBezTo>
                  <a:cubicBezTo>
                    <a:pt x="33" y="679"/>
                    <a:pt x="0" y="929"/>
                    <a:pt x="63" y="1168"/>
                  </a:cubicBezTo>
                  <a:cubicBezTo>
                    <a:pt x="129" y="1407"/>
                    <a:pt x="281" y="1607"/>
                    <a:pt x="496" y="1731"/>
                  </a:cubicBezTo>
                  <a:cubicBezTo>
                    <a:pt x="641" y="1815"/>
                    <a:pt x="800" y="1856"/>
                    <a:pt x="958" y="1856"/>
                  </a:cubicBezTo>
                  <a:cubicBezTo>
                    <a:pt x="1278" y="1856"/>
                    <a:pt x="1590" y="1690"/>
                    <a:pt x="1765" y="1393"/>
                  </a:cubicBezTo>
                  <a:cubicBezTo>
                    <a:pt x="2019" y="950"/>
                    <a:pt x="1867" y="382"/>
                    <a:pt x="1424" y="126"/>
                  </a:cubicBezTo>
                  <a:cubicBezTo>
                    <a:pt x="1278" y="41"/>
                    <a:pt x="1118" y="1"/>
                    <a:pt x="9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11"/>
            <p:cNvSpPr/>
            <p:nvPr/>
          </p:nvSpPr>
          <p:spPr>
            <a:xfrm>
              <a:off x="3448425" y="1725875"/>
              <a:ext cx="53000" cy="46425"/>
            </a:xfrm>
            <a:custGeom>
              <a:avLst/>
              <a:gdLst/>
              <a:ahLst/>
              <a:cxnLst/>
              <a:rect l="l" t="t" r="r" b="b"/>
              <a:pathLst>
                <a:path w="2120" h="1857" extrusionOk="0">
                  <a:moveTo>
                    <a:pt x="1060" y="449"/>
                  </a:moveTo>
                  <a:cubicBezTo>
                    <a:pt x="1143" y="449"/>
                    <a:pt x="1224" y="469"/>
                    <a:pt x="1299" y="514"/>
                  </a:cubicBezTo>
                  <a:cubicBezTo>
                    <a:pt x="1411" y="578"/>
                    <a:pt x="1489" y="681"/>
                    <a:pt x="1523" y="805"/>
                  </a:cubicBezTo>
                  <a:cubicBezTo>
                    <a:pt x="1555" y="928"/>
                    <a:pt x="1539" y="1057"/>
                    <a:pt x="1475" y="1168"/>
                  </a:cubicBezTo>
                  <a:cubicBezTo>
                    <a:pt x="1411" y="1280"/>
                    <a:pt x="1307" y="1358"/>
                    <a:pt x="1183" y="1392"/>
                  </a:cubicBezTo>
                  <a:cubicBezTo>
                    <a:pt x="1143" y="1403"/>
                    <a:pt x="1103" y="1408"/>
                    <a:pt x="1062" y="1408"/>
                  </a:cubicBezTo>
                  <a:cubicBezTo>
                    <a:pt x="978" y="1408"/>
                    <a:pt x="895" y="1386"/>
                    <a:pt x="821" y="1343"/>
                  </a:cubicBezTo>
                  <a:cubicBezTo>
                    <a:pt x="591" y="1211"/>
                    <a:pt x="512" y="917"/>
                    <a:pt x="645" y="688"/>
                  </a:cubicBezTo>
                  <a:cubicBezTo>
                    <a:pt x="733" y="534"/>
                    <a:pt x="894" y="449"/>
                    <a:pt x="1060" y="449"/>
                  </a:cubicBezTo>
                  <a:close/>
                  <a:moveTo>
                    <a:pt x="1061" y="0"/>
                  </a:moveTo>
                  <a:cubicBezTo>
                    <a:pt x="740" y="0"/>
                    <a:pt x="428" y="167"/>
                    <a:pt x="256" y="464"/>
                  </a:cubicBezTo>
                  <a:cubicBezTo>
                    <a:pt x="1" y="907"/>
                    <a:pt x="152" y="1476"/>
                    <a:pt x="596" y="1732"/>
                  </a:cubicBezTo>
                  <a:cubicBezTo>
                    <a:pt x="738" y="1813"/>
                    <a:pt x="897" y="1856"/>
                    <a:pt x="1058" y="1856"/>
                  </a:cubicBezTo>
                  <a:cubicBezTo>
                    <a:pt x="1138" y="1856"/>
                    <a:pt x="1220" y="1846"/>
                    <a:pt x="1300" y="1824"/>
                  </a:cubicBezTo>
                  <a:cubicBezTo>
                    <a:pt x="1539" y="1761"/>
                    <a:pt x="1740" y="1608"/>
                    <a:pt x="1863" y="1393"/>
                  </a:cubicBezTo>
                  <a:cubicBezTo>
                    <a:pt x="2119" y="949"/>
                    <a:pt x="1968" y="381"/>
                    <a:pt x="1524" y="125"/>
                  </a:cubicBezTo>
                  <a:cubicBezTo>
                    <a:pt x="1378" y="40"/>
                    <a:pt x="1218" y="0"/>
                    <a:pt x="10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11"/>
            <p:cNvSpPr/>
            <p:nvPr/>
          </p:nvSpPr>
          <p:spPr>
            <a:xfrm>
              <a:off x="3352325" y="1550125"/>
              <a:ext cx="53000" cy="46425"/>
            </a:xfrm>
            <a:custGeom>
              <a:avLst/>
              <a:gdLst/>
              <a:ahLst/>
              <a:cxnLst/>
              <a:rect l="l" t="t" r="r" b="b"/>
              <a:pathLst>
                <a:path w="2120" h="1857" extrusionOk="0">
                  <a:moveTo>
                    <a:pt x="1059" y="451"/>
                  </a:moveTo>
                  <a:cubicBezTo>
                    <a:pt x="1141" y="451"/>
                    <a:pt x="1223" y="470"/>
                    <a:pt x="1299" y="515"/>
                  </a:cubicBezTo>
                  <a:cubicBezTo>
                    <a:pt x="1529" y="647"/>
                    <a:pt x="1607" y="941"/>
                    <a:pt x="1475" y="1170"/>
                  </a:cubicBezTo>
                  <a:cubicBezTo>
                    <a:pt x="1386" y="1324"/>
                    <a:pt x="1224" y="1409"/>
                    <a:pt x="1058" y="1409"/>
                  </a:cubicBezTo>
                  <a:cubicBezTo>
                    <a:pt x="977" y="1409"/>
                    <a:pt x="895" y="1389"/>
                    <a:pt x="819" y="1346"/>
                  </a:cubicBezTo>
                  <a:cubicBezTo>
                    <a:pt x="591" y="1213"/>
                    <a:pt x="511" y="919"/>
                    <a:pt x="644" y="690"/>
                  </a:cubicBezTo>
                  <a:cubicBezTo>
                    <a:pt x="732" y="536"/>
                    <a:pt x="893" y="451"/>
                    <a:pt x="1059" y="451"/>
                  </a:cubicBezTo>
                  <a:close/>
                  <a:moveTo>
                    <a:pt x="1062" y="1"/>
                  </a:moveTo>
                  <a:cubicBezTo>
                    <a:pt x="741" y="1"/>
                    <a:pt x="428" y="167"/>
                    <a:pt x="256" y="464"/>
                  </a:cubicBezTo>
                  <a:cubicBezTo>
                    <a:pt x="1" y="908"/>
                    <a:pt x="152" y="1477"/>
                    <a:pt x="596" y="1733"/>
                  </a:cubicBezTo>
                  <a:cubicBezTo>
                    <a:pt x="742" y="1815"/>
                    <a:pt x="902" y="1856"/>
                    <a:pt x="1058" y="1856"/>
                  </a:cubicBezTo>
                  <a:cubicBezTo>
                    <a:pt x="1379" y="1856"/>
                    <a:pt x="1691" y="1690"/>
                    <a:pt x="1863" y="1392"/>
                  </a:cubicBezTo>
                  <a:cubicBezTo>
                    <a:pt x="2120" y="949"/>
                    <a:pt x="1968" y="381"/>
                    <a:pt x="1525" y="125"/>
                  </a:cubicBezTo>
                  <a:cubicBezTo>
                    <a:pt x="1379" y="41"/>
                    <a:pt x="1219" y="1"/>
                    <a:pt x="10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11"/>
            <p:cNvSpPr/>
            <p:nvPr/>
          </p:nvSpPr>
          <p:spPr>
            <a:xfrm>
              <a:off x="3275000" y="1234100"/>
              <a:ext cx="53000" cy="46400"/>
            </a:xfrm>
            <a:custGeom>
              <a:avLst/>
              <a:gdLst/>
              <a:ahLst/>
              <a:cxnLst/>
              <a:rect l="l" t="t" r="r" b="b"/>
              <a:pathLst>
                <a:path w="2120" h="1856" extrusionOk="0">
                  <a:moveTo>
                    <a:pt x="1060" y="448"/>
                  </a:moveTo>
                  <a:cubicBezTo>
                    <a:pt x="1143" y="448"/>
                    <a:pt x="1224" y="468"/>
                    <a:pt x="1300" y="512"/>
                  </a:cubicBezTo>
                  <a:cubicBezTo>
                    <a:pt x="1530" y="645"/>
                    <a:pt x="1609" y="939"/>
                    <a:pt x="1476" y="1167"/>
                  </a:cubicBezTo>
                  <a:cubicBezTo>
                    <a:pt x="1387" y="1321"/>
                    <a:pt x="1225" y="1407"/>
                    <a:pt x="1059" y="1407"/>
                  </a:cubicBezTo>
                  <a:cubicBezTo>
                    <a:pt x="978" y="1407"/>
                    <a:pt x="896" y="1387"/>
                    <a:pt x="821" y="1343"/>
                  </a:cubicBezTo>
                  <a:cubicBezTo>
                    <a:pt x="592" y="1210"/>
                    <a:pt x="512" y="917"/>
                    <a:pt x="645" y="688"/>
                  </a:cubicBezTo>
                  <a:cubicBezTo>
                    <a:pt x="733" y="533"/>
                    <a:pt x="894" y="448"/>
                    <a:pt x="1060" y="448"/>
                  </a:cubicBezTo>
                  <a:close/>
                  <a:moveTo>
                    <a:pt x="1062" y="1"/>
                  </a:moveTo>
                  <a:cubicBezTo>
                    <a:pt x="740" y="1"/>
                    <a:pt x="428" y="167"/>
                    <a:pt x="256" y="464"/>
                  </a:cubicBezTo>
                  <a:cubicBezTo>
                    <a:pt x="1" y="907"/>
                    <a:pt x="152" y="1476"/>
                    <a:pt x="596" y="1732"/>
                  </a:cubicBezTo>
                  <a:cubicBezTo>
                    <a:pt x="742" y="1815"/>
                    <a:pt x="901" y="1855"/>
                    <a:pt x="1058" y="1855"/>
                  </a:cubicBezTo>
                  <a:cubicBezTo>
                    <a:pt x="1380" y="1855"/>
                    <a:pt x="1692" y="1689"/>
                    <a:pt x="1863" y="1392"/>
                  </a:cubicBezTo>
                  <a:cubicBezTo>
                    <a:pt x="2119" y="949"/>
                    <a:pt x="1968" y="381"/>
                    <a:pt x="1524" y="125"/>
                  </a:cubicBezTo>
                  <a:cubicBezTo>
                    <a:pt x="1378" y="41"/>
                    <a:pt x="1219" y="1"/>
                    <a:pt x="10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11"/>
            <p:cNvSpPr/>
            <p:nvPr/>
          </p:nvSpPr>
          <p:spPr>
            <a:xfrm>
              <a:off x="3367675" y="1181700"/>
              <a:ext cx="50500" cy="46400"/>
            </a:xfrm>
            <a:custGeom>
              <a:avLst/>
              <a:gdLst/>
              <a:ahLst/>
              <a:cxnLst/>
              <a:rect l="l" t="t" r="r" b="b"/>
              <a:pathLst>
                <a:path w="2020" h="1856" extrusionOk="0">
                  <a:moveTo>
                    <a:pt x="963" y="447"/>
                  </a:moveTo>
                  <a:cubicBezTo>
                    <a:pt x="1046" y="447"/>
                    <a:pt x="1127" y="469"/>
                    <a:pt x="1202" y="511"/>
                  </a:cubicBezTo>
                  <a:cubicBezTo>
                    <a:pt x="1432" y="643"/>
                    <a:pt x="1511" y="936"/>
                    <a:pt x="1378" y="1166"/>
                  </a:cubicBezTo>
                  <a:cubicBezTo>
                    <a:pt x="1289" y="1320"/>
                    <a:pt x="1127" y="1406"/>
                    <a:pt x="961" y="1406"/>
                  </a:cubicBezTo>
                  <a:cubicBezTo>
                    <a:pt x="880" y="1406"/>
                    <a:pt x="798" y="1385"/>
                    <a:pt x="723" y="1342"/>
                  </a:cubicBezTo>
                  <a:cubicBezTo>
                    <a:pt x="611" y="1277"/>
                    <a:pt x="532" y="1173"/>
                    <a:pt x="499" y="1050"/>
                  </a:cubicBezTo>
                  <a:cubicBezTo>
                    <a:pt x="466" y="927"/>
                    <a:pt x="483" y="799"/>
                    <a:pt x="547" y="688"/>
                  </a:cubicBezTo>
                  <a:cubicBezTo>
                    <a:pt x="611" y="576"/>
                    <a:pt x="714" y="497"/>
                    <a:pt x="838" y="464"/>
                  </a:cubicBezTo>
                  <a:cubicBezTo>
                    <a:pt x="879" y="453"/>
                    <a:pt x="921" y="447"/>
                    <a:pt x="963" y="447"/>
                  </a:cubicBezTo>
                  <a:close/>
                  <a:moveTo>
                    <a:pt x="963" y="0"/>
                  </a:moveTo>
                  <a:cubicBezTo>
                    <a:pt x="882" y="0"/>
                    <a:pt x="800" y="11"/>
                    <a:pt x="720" y="33"/>
                  </a:cubicBezTo>
                  <a:cubicBezTo>
                    <a:pt x="482" y="95"/>
                    <a:pt x="280" y="249"/>
                    <a:pt x="157" y="464"/>
                  </a:cubicBezTo>
                  <a:cubicBezTo>
                    <a:pt x="33" y="678"/>
                    <a:pt x="0" y="927"/>
                    <a:pt x="65" y="1167"/>
                  </a:cubicBezTo>
                  <a:cubicBezTo>
                    <a:pt x="129" y="1406"/>
                    <a:pt x="283" y="1606"/>
                    <a:pt x="498" y="1730"/>
                  </a:cubicBezTo>
                  <a:cubicBezTo>
                    <a:pt x="644" y="1814"/>
                    <a:pt x="803" y="1855"/>
                    <a:pt x="960" y="1855"/>
                  </a:cubicBezTo>
                  <a:cubicBezTo>
                    <a:pt x="1281" y="1855"/>
                    <a:pt x="1593" y="1689"/>
                    <a:pt x="1763" y="1392"/>
                  </a:cubicBezTo>
                  <a:cubicBezTo>
                    <a:pt x="2019" y="949"/>
                    <a:pt x="1867" y="381"/>
                    <a:pt x="1424" y="125"/>
                  </a:cubicBezTo>
                  <a:cubicBezTo>
                    <a:pt x="1282" y="42"/>
                    <a:pt x="1124" y="0"/>
                    <a:pt x="9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11"/>
            <p:cNvSpPr/>
            <p:nvPr/>
          </p:nvSpPr>
          <p:spPr>
            <a:xfrm>
              <a:off x="3729600" y="1677400"/>
              <a:ext cx="53000" cy="46375"/>
            </a:xfrm>
            <a:custGeom>
              <a:avLst/>
              <a:gdLst/>
              <a:ahLst/>
              <a:cxnLst/>
              <a:rect l="l" t="t" r="r" b="b"/>
              <a:pathLst>
                <a:path w="2120" h="1855" extrusionOk="0">
                  <a:moveTo>
                    <a:pt x="1060" y="448"/>
                  </a:moveTo>
                  <a:cubicBezTo>
                    <a:pt x="1142" y="448"/>
                    <a:pt x="1224" y="469"/>
                    <a:pt x="1299" y="512"/>
                  </a:cubicBezTo>
                  <a:cubicBezTo>
                    <a:pt x="1528" y="644"/>
                    <a:pt x="1607" y="938"/>
                    <a:pt x="1475" y="1167"/>
                  </a:cubicBezTo>
                  <a:cubicBezTo>
                    <a:pt x="1386" y="1321"/>
                    <a:pt x="1224" y="1407"/>
                    <a:pt x="1058" y="1407"/>
                  </a:cubicBezTo>
                  <a:cubicBezTo>
                    <a:pt x="977" y="1407"/>
                    <a:pt x="894" y="1387"/>
                    <a:pt x="819" y="1343"/>
                  </a:cubicBezTo>
                  <a:cubicBezTo>
                    <a:pt x="590" y="1210"/>
                    <a:pt x="511" y="917"/>
                    <a:pt x="644" y="688"/>
                  </a:cubicBezTo>
                  <a:cubicBezTo>
                    <a:pt x="733" y="534"/>
                    <a:pt x="894" y="448"/>
                    <a:pt x="1060" y="448"/>
                  </a:cubicBezTo>
                  <a:close/>
                  <a:moveTo>
                    <a:pt x="1061" y="1"/>
                  </a:moveTo>
                  <a:cubicBezTo>
                    <a:pt x="740" y="1"/>
                    <a:pt x="428" y="167"/>
                    <a:pt x="256" y="464"/>
                  </a:cubicBezTo>
                  <a:cubicBezTo>
                    <a:pt x="1" y="908"/>
                    <a:pt x="152" y="1476"/>
                    <a:pt x="596" y="1731"/>
                  </a:cubicBezTo>
                  <a:cubicBezTo>
                    <a:pt x="741" y="1815"/>
                    <a:pt x="901" y="1855"/>
                    <a:pt x="1058" y="1855"/>
                  </a:cubicBezTo>
                  <a:cubicBezTo>
                    <a:pt x="1379" y="1855"/>
                    <a:pt x="1691" y="1689"/>
                    <a:pt x="1863" y="1393"/>
                  </a:cubicBezTo>
                  <a:cubicBezTo>
                    <a:pt x="2119" y="949"/>
                    <a:pt x="1966" y="380"/>
                    <a:pt x="1524" y="125"/>
                  </a:cubicBezTo>
                  <a:cubicBezTo>
                    <a:pt x="1378" y="41"/>
                    <a:pt x="1218" y="1"/>
                    <a:pt x="10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11"/>
            <p:cNvSpPr/>
            <p:nvPr/>
          </p:nvSpPr>
          <p:spPr>
            <a:xfrm>
              <a:off x="4392625" y="1499050"/>
              <a:ext cx="50525" cy="46350"/>
            </a:xfrm>
            <a:custGeom>
              <a:avLst/>
              <a:gdLst/>
              <a:ahLst/>
              <a:cxnLst/>
              <a:rect l="l" t="t" r="r" b="b"/>
              <a:pathLst>
                <a:path w="2021" h="1854" extrusionOk="0">
                  <a:moveTo>
                    <a:pt x="962" y="447"/>
                  </a:moveTo>
                  <a:cubicBezTo>
                    <a:pt x="1043" y="447"/>
                    <a:pt x="1126" y="468"/>
                    <a:pt x="1201" y="509"/>
                  </a:cubicBezTo>
                  <a:cubicBezTo>
                    <a:pt x="1430" y="642"/>
                    <a:pt x="1508" y="936"/>
                    <a:pt x="1376" y="1165"/>
                  </a:cubicBezTo>
                  <a:cubicBezTo>
                    <a:pt x="1288" y="1318"/>
                    <a:pt x="1127" y="1404"/>
                    <a:pt x="961" y="1404"/>
                  </a:cubicBezTo>
                  <a:cubicBezTo>
                    <a:pt x="880" y="1404"/>
                    <a:pt x="797" y="1384"/>
                    <a:pt x="721" y="1340"/>
                  </a:cubicBezTo>
                  <a:cubicBezTo>
                    <a:pt x="610" y="1277"/>
                    <a:pt x="531" y="1173"/>
                    <a:pt x="497" y="1049"/>
                  </a:cubicBezTo>
                  <a:cubicBezTo>
                    <a:pt x="465" y="926"/>
                    <a:pt x="482" y="797"/>
                    <a:pt x="545" y="687"/>
                  </a:cubicBezTo>
                  <a:cubicBezTo>
                    <a:pt x="635" y="533"/>
                    <a:pt x="796" y="447"/>
                    <a:pt x="962" y="447"/>
                  </a:cubicBezTo>
                  <a:close/>
                  <a:moveTo>
                    <a:pt x="961" y="0"/>
                  </a:moveTo>
                  <a:cubicBezTo>
                    <a:pt x="641" y="0"/>
                    <a:pt x="329" y="166"/>
                    <a:pt x="157" y="464"/>
                  </a:cubicBezTo>
                  <a:cubicBezTo>
                    <a:pt x="34" y="678"/>
                    <a:pt x="1" y="928"/>
                    <a:pt x="65" y="1167"/>
                  </a:cubicBezTo>
                  <a:cubicBezTo>
                    <a:pt x="130" y="1406"/>
                    <a:pt x="284" y="1607"/>
                    <a:pt x="498" y="1730"/>
                  </a:cubicBezTo>
                  <a:cubicBezTo>
                    <a:pt x="644" y="1814"/>
                    <a:pt x="802" y="1853"/>
                    <a:pt x="960" y="1853"/>
                  </a:cubicBezTo>
                  <a:cubicBezTo>
                    <a:pt x="1281" y="1853"/>
                    <a:pt x="1593" y="1687"/>
                    <a:pt x="1765" y="1392"/>
                  </a:cubicBezTo>
                  <a:cubicBezTo>
                    <a:pt x="2021" y="950"/>
                    <a:pt x="1867" y="381"/>
                    <a:pt x="1425" y="125"/>
                  </a:cubicBezTo>
                  <a:cubicBezTo>
                    <a:pt x="1279" y="41"/>
                    <a:pt x="1119" y="0"/>
                    <a:pt x="9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11"/>
            <p:cNvSpPr/>
            <p:nvPr/>
          </p:nvSpPr>
          <p:spPr>
            <a:xfrm>
              <a:off x="4216025" y="592100"/>
              <a:ext cx="52975" cy="46375"/>
            </a:xfrm>
            <a:custGeom>
              <a:avLst/>
              <a:gdLst/>
              <a:ahLst/>
              <a:cxnLst/>
              <a:rect l="l" t="t" r="r" b="b"/>
              <a:pathLst>
                <a:path w="2119" h="1855" extrusionOk="0">
                  <a:moveTo>
                    <a:pt x="1062" y="449"/>
                  </a:moveTo>
                  <a:cubicBezTo>
                    <a:pt x="1142" y="449"/>
                    <a:pt x="1223" y="470"/>
                    <a:pt x="1301" y="514"/>
                  </a:cubicBezTo>
                  <a:cubicBezTo>
                    <a:pt x="1529" y="647"/>
                    <a:pt x="1607" y="940"/>
                    <a:pt x="1475" y="1169"/>
                  </a:cubicBezTo>
                  <a:cubicBezTo>
                    <a:pt x="1387" y="1323"/>
                    <a:pt x="1226" y="1409"/>
                    <a:pt x="1060" y="1409"/>
                  </a:cubicBezTo>
                  <a:cubicBezTo>
                    <a:pt x="979" y="1409"/>
                    <a:pt x="896" y="1388"/>
                    <a:pt x="820" y="1344"/>
                  </a:cubicBezTo>
                  <a:cubicBezTo>
                    <a:pt x="591" y="1212"/>
                    <a:pt x="514" y="919"/>
                    <a:pt x="645" y="689"/>
                  </a:cubicBezTo>
                  <a:cubicBezTo>
                    <a:pt x="735" y="535"/>
                    <a:pt x="895" y="449"/>
                    <a:pt x="1062" y="449"/>
                  </a:cubicBezTo>
                  <a:close/>
                  <a:moveTo>
                    <a:pt x="1061" y="1"/>
                  </a:moveTo>
                  <a:cubicBezTo>
                    <a:pt x="740" y="1"/>
                    <a:pt x="428" y="167"/>
                    <a:pt x="256" y="464"/>
                  </a:cubicBezTo>
                  <a:cubicBezTo>
                    <a:pt x="0" y="908"/>
                    <a:pt x="151" y="1476"/>
                    <a:pt x="595" y="1732"/>
                  </a:cubicBezTo>
                  <a:cubicBezTo>
                    <a:pt x="741" y="1815"/>
                    <a:pt x="901" y="1855"/>
                    <a:pt x="1057" y="1855"/>
                  </a:cubicBezTo>
                  <a:cubicBezTo>
                    <a:pt x="1379" y="1855"/>
                    <a:pt x="1692" y="1689"/>
                    <a:pt x="1865" y="1393"/>
                  </a:cubicBezTo>
                  <a:cubicBezTo>
                    <a:pt x="2119" y="949"/>
                    <a:pt x="1966" y="381"/>
                    <a:pt x="1524" y="125"/>
                  </a:cubicBezTo>
                  <a:cubicBezTo>
                    <a:pt x="1378" y="41"/>
                    <a:pt x="1218" y="1"/>
                    <a:pt x="10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11"/>
            <p:cNvSpPr/>
            <p:nvPr/>
          </p:nvSpPr>
          <p:spPr>
            <a:xfrm>
              <a:off x="4015550" y="718925"/>
              <a:ext cx="53025" cy="46400"/>
            </a:xfrm>
            <a:custGeom>
              <a:avLst/>
              <a:gdLst/>
              <a:ahLst/>
              <a:cxnLst/>
              <a:rect l="l" t="t" r="r" b="b"/>
              <a:pathLst>
                <a:path w="2121" h="1856" extrusionOk="0">
                  <a:moveTo>
                    <a:pt x="1062" y="448"/>
                  </a:moveTo>
                  <a:cubicBezTo>
                    <a:pt x="1142" y="448"/>
                    <a:pt x="1226" y="469"/>
                    <a:pt x="1301" y="512"/>
                  </a:cubicBezTo>
                  <a:cubicBezTo>
                    <a:pt x="1529" y="645"/>
                    <a:pt x="1608" y="939"/>
                    <a:pt x="1476" y="1167"/>
                  </a:cubicBezTo>
                  <a:cubicBezTo>
                    <a:pt x="1387" y="1321"/>
                    <a:pt x="1226" y="1407"/>
                    <a:pt x="1060" y="1407"/>
                  </a:cubicBezTo>
                  <a:cubicBezTo>
                    <a:pt x="979" y="1407"/>
                    <a:pt x="896" y="1387"/>
                    <a:pt x="821" y="1343"/>
                  </a:cubicBezTo>
                  <a:cubicBezTo>
                    <a:pt x="591" y="1210"/>
                    <a:pt x="514" y="917"/>
                    <a:pt x="645" y="688"/>
                  </a:cubicBezTo>
                  <a:cubicBezTo>
                    <a:pt x="735" y="533"/>
                    <a:pt x="896" y="448"/>
                    <a:pt x="1062" y="448"/>
                  </a:cubicBezTo>
                  <a:close/>
                  <a:moveTo>
                    <a:pt x="1062" y="1"/>
                  </a:moveTo>
                  <a:cubicBezTo>
                    <a:pt x="741" y="1"/>
                    <a:pt x="429" y="167"/>
                    <a:pt x="257" y="464"/>
                  </a:cubicBezTo>
                  <a:cubicBezTo>
                    <a:pt x="0" y="908"/>
                    <a:pt x="153" y="1476"/>
                    <a:pt x="595" y="1732"/>
                  </a:cubicBezTo>
                  <a:cubicBezTo>
                    <a:pt x="742" y="1815"/>
                    <a:pt x="901" y="1855"/>
                    <a:pt x="1059" y="1855"/>
                  </a:cubicBezTo>
                  <a:cubicBezTo>
                    <a:pt x="1380" y="1855"/>
                    <a:pt x="1692" y="1689"/>
                    <a:pt x="1865" y="1392"/>
                  </a:cubicBezTo>
                  <a:cubicBezTo>
                    <a:pt x="2120" y="949"/>
                    <a:pt x="1967" y="381"/>
                    <a:pt x="1525" y="125"/>
                  </a:cubicBezTo>
                  <a:cubicBezTo>
                    <a:pt x="1379" y="41"/>
                    <a:pt x="1220" y="1"/>
                    <a:pt x="10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11"/>
            <p:cNvSpPr/>
            <p:nvPr/>
          </p:nvSpPr>
          <p:spPr>
            <a:xfrm>
              <a:off x="3636450" y="661950"/>
              <a:ext cx="50550" cy="46450"/>
            </a:xfrm>
            <a:custGeom>
              <a:avLst/>
              <a:gdLst/>
              <a:ahLst/>
              <a:cxnLst/>
              <a:rect l="l" t="t" r="r" b="b"/>
              <a:pathLst>
                <a:path w="2022" h="1858" extrusionOk="0">
                  <a:moveTo>
                    <a:pt x="1060" y="448"/>
                  </a:moveTo>
                  <a:cubicBezTo>
                    <a:pt x="1143" y="448"/>
                    <a:pt x="1224" y="470"/>
                    <a:pt x="1299" y="514"/>
                  </a:cubicBezTo>
                  <a:cubicBezTo>
                    <a:pt x="1411" y="578"/>
                    <a:pt x="1489" y="682"/>
                    <a:pt x="1523" y="805"/>
                  </a:cubicBezTo>
                  <a:cubicBezTo>
                    <a:pt x="1557" y="929"/>
                    <a:pt x="1539" y="1057"/>
                    <a:pt x="1475" y="1168"/>
                  </a:cubicBezTo>
                  <a:cubicBezTo>
                    <a:pt x="1411" y="1279"/>
                    <a:pt x="1307" y="1358"/>
                    <a:pt x="1183" y="1392"/>
                  </a:cubicBezTo>
                  <a:cubicBezTo>
                    <a:pt x="1142" y="1403"/>
                    <a:pt x="1101" y="1408"/>
                    <a:pt x="1059" y="1408"/>
                  </a:cubicBezTo>
                  <a:cubicBezTo>
                    <a:pt x="976" y="1408"/>
                    <a:pt x="895" y="1386"/>
                    <a:pt x="821" y="1343"/>
                  </a:cubicBezTo>
                  <a:cubicBezTo>
                    <a:pt x="592" y="1211"/>
                    <a:pt x="512" y="918"/>
                    <a:pt x="645" y="688"/>
                  </a:cubicBezTo>
                  <a:cubicBezTo>
                    <a:pt x="733" y="534"/>
                    <a:pt x="894" y="448"/>
                    <a:pt x="1060" y="448"/>
                  </a:cubicBezTo>
                  <a:close/>
                  <a:moveTo>
                    <a:pt x="1060" y="1"/>
                  </a:moveTo>
                  <a:cubicBezTo>
                    <a:pt x="740" y="1"/>
                    <a:pt x="428" y="167"/>
                    <a:pt x="256" y="464"/>
                  </a:cubicBezTo>
                  <a:cubicBezTo>
                    <a:pt x="1" y="908"/>
                    <a:pt x="152" y="1476"/>
                    <a:pt x="596" y="1733"/>
                  </a:cubicBezTo>
                  <a:cubicBezTo>
                    <a:pt x="739" y="1814"/>
                    <a:pt x="897" y="1857"/>
                    <a:pt x="1058" y="1857"/>
                  </a:cubicBezTo>
                  <a:cubicBezTo>
                    <a:pt x="1138" y="1857"/>
                    <a:pt x="1220" y="1846"/>
                    <a:pt x="1301" y="1824"/>
                  </a:cubicBezTo>
                  <a:cubicBezTo>
                    <a:pt x="1540" y="1759"/>
                    <a:pt x="1741" y="1606"/>
                    <a:pt x="1864" y="1392"/>
                  </a:cubicBezTo>
                  <a:cubicBezTo>
                    <a:pt x="1988" y="1177"/>
                    <a:pt x="2022" y="929"/>
                    <a:pt x="1958" y="688"/>
                  </a:cubicBezTo>
                  <a:cubicBezTo>
                    <a:pt x="1893" y="449"/>
                    <a:pt x="1739" y="249"/>
                    <a:pt x="1524" y="125"/>
                  </a:cubicBezTo>
                  <a:cubicBezTo>
                    <a:pt x="1378" y="41"/>
                    <a:pt x="1218" y="1"/>
                    <a:pt x="10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11"/>
            <p:cNvSpPr/>
            <p:nvPr/>
          </p:nvSpPr>
          <p:spPr>
            <a:xfrm>
              <a:off x="3442850" y="604800"/>
              <a:ext cx="52975" cy="46475"/>
            </a:xfrm>
            <a:custGeom>
              <a:avLst/>
              <a:gdLst/>
              <a:ahLst/>
              <a:cxnLst/>
              <a:rect l="l" t="t" r="r" b="b"/>
              <a:pathLst>
                <a:path w="2119" h="1859" extrusionOk="0">
                  <a:moveTo>
                    <a:pt x="1061" y="451"/>
                  </a:moveTo>
                  <a:cubicBezTo>
                    <a:pt x="1143" y="451"/>
                    <a:pt x="1226" y="473"/>
                    <a:pt x="1301" y="516"/>
                  </a:cubicBezTo>
                  <a:cubicBezTo>
                    <a:pt x="1412" y="580"/>
                    <a:pt x="1491" y="684"/>
                    <a:pt x="1524" y="808"/>
                  </a:cubicBezTo>
                  <a:cubicBezTo>
                    <a:pt x="1556" y="931"/>
                    <a:pt x="1540" y="1059"/>
                    <a:pt x="1476" y="1170"/>
                  </a:cubicBezTo>
                  <a:cubicBezTo>
                    <a:pt x="1387" y="1324"/>
                    <a:pt x="1226" y="1410"/>
                    <a:pt x="1060" y="1410"/>
                  </a:cubicBezTo>
                  <a:cubicBezTo>
                    <a:pt x="979" y="1410"/>
                    <a:pt x="896" y="1389"/>
                    <a:pt x="821" y="1346"/>
                  </a:cubicBezTo>
                  <a:cubicBezTo>
                    <a:pt x="591" y="1213"/>
                    <a:pt x="513" y="920"/>
                    <a:pt x="645" y="691"/>
                  </a:cubicBezTo>
                  <a:cubicBezTo>
                    <a:pt x="709" y="579"/>
                    <a:pt x="813" y="500"/>
                    <a:pt x="937" y="467"/>
                  </a:cubicBezTo>
                  <a:cubicBezTo>
                    <a:pt x="977" y="456"/>
                    <a:pt x="1019" y="451"/>
                    <a:pt x="1061" y="451"/>
                  </a:cubicBezTo>
                  <a:close/>
                  <a:moveTo>
                    <a:pt x="1062" y="0"/>
                  </a:moveTo>
                  <a:cubicBezTo>
                    <a:pt x="981" y="0"/>
                    <a:pt x="900" y="11"/>
                    <a:pt x="820" y="32"/>
                  </a:cubicBezTo>
                  <a:cubicBezTo>
                    <a:pt x="581" y="97"/>
                    <a:pt x="380" y="251"/>
                    <a:pt x="257" y="466"/>
                  </a:cubicBezTo>
                  <a:cubicBezTo>
                    <a:pt x="1" y="909"/>
                    <a:pt x="152" y="1478"/>
                    <a:pt x="596" y="1733"/>
                  </a:cubicBezTo>
                  <a:cubicBezTo>
                    <a:pt x="742" y="1818"/>
                    <a:pt x="901" y="1858"/>
                    <a:pt x="1058" y="1858"/>
                  </a:cubicBezTo>
                  <a:cubicBezTo>
                    <a:pt x="1378" y="1858"/>
                    <a:pt x="1690" y="1691"/>
                    <a:pt x="1862" y="1393"/>
                  </a:cubicBezTo>
                  <a:cubicBezTo>
                    <a:pt x="2118" y="949"/>
                    <a:pt x="1967" y="381"/>
                    <a:pt x="1523" y="125"/>
                  </a:cubicBezTo>
                  <a:cubicBezTo>
                    <a:pt x="1380" y="42"/>
                    <a:pt x="1222" y="0"/>
                    <a:pt x="10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11"/>
            <p:cNvSpPr/>
            <p:nvPr/>
          </p:nvSpPr>
          <p:spPr>
            <a:xfrm>
              <a:off x="3301925" y="954900"/>
              <a:ext cx="50525" cy="46375"/>
            </a:xfrm>
            <a:custGeom>
              <a:avLst/>
              <a:gdLst/>
              <a:ahLst/>
              <a:cxnLst/>
              <a:rect l="l" t="t" r="r" b="b"/>
              <a:pathLst>
                <a:path w="2021" h="1855" extrusionOk="0">
                  <a:moveTo>
                    <a:pt x="962" y="448"/>
                  </a:moveTo>
                  <a:cubicBezTo>
                    <a:pt x="1045" y="448"/>
                    <a:pt x="1128" y="469"/>
                    <a:pt x="1200" y="510"/>
                  </a:cubicBezTo>
                  <a:cubicBezTo>
                    <a:pt x="1429" y="643"/>
                    <a:pt x="1509" y="937"/>
                    <a:pt x="1376" y="1166"/>
                  </a:cubicBezTo>
                  <a:cubicBezTo>
                    <a:pt x="1311" y="1277"/>
                    <a:pt x="1209" y="1356"/>
                    <a:pt x="1085" y="1389"/>
                  </a:cubicBezTo>
                  <a:cubicBezTo>
                    <a:pt x="1044" y="1400"/>
                    <a:pt x="1002" y="1405"/>
                    <a:pt x="961" y="1405"/>
                  </a:cubicBezTo>
                  <a:cubicBezTo>
                    <a:pt x="878" y="1405"/>
                    <a:pt x="796" y="1384"/>
                    <a:pt x="722" y="1341"/>
                  </a:cubicBezTo>
                  <a:cubicBezTo>
                    <a:pt x="610" y="1277"/>
                    <a:pt x="532" y="1174"/>
                    <a:pt x="498" y="1050"/>
                  </a:cubicBezTo>
                  <a:cubicBezTo>
                    <a:pt x="464" y="927"/>
                    <a:pt x="482" y="798"/>
                    <a:pt x="546" y="687"/>
                  </a:cubicBezTo>
                  <a:cubicBezTo>
                    <a:pt x="610" y="577"/>
                    <a:pt x="714" y="497"/>
                    <a:pt x="838" y="464"/>
                  </a:cubicBezTo>
                  <a:cubicBezTo>
                    <a:pt x="878" y="453"/>
                    <a:pt x="920" y="448"/>
                    <a:pt x="962" y="448"/>
                  </a:cubicBezTo>
                  <a:close/>
                  <a:moveTo>
                    <a:pt x="962" y="0"/>
                  </a:moveTo>
                  <a:cubicBezTo>
                    <a:pt x="642" y="0"/>
                    <a:pt x="330" y="166"/>
                    <a:pt x="158" y="464"/>
                  </a:cubicBezTo>
                  <a:cubicBezTo>
                    <a:pt x="35" y="678"/>
                    <a:pt x="0" y="927"/>
                    <a:pt x="66" y="1167"/>
                  </a:cubicBezTo>
                  <a:cubicBezTo>
                    <a:pt x="130" y="1405"/>
                    <a:pt x="283" y="1607"/>
                    <a:pt x="498" y="1730"/>
                  </a:cubicBezTo>
                  <a:cubicBezTo>
                    <a:pt x="641" y="1814"/>
                    <a:pt x="800" y="1855"/>
                    <a:pt x="961" y="1855"/>
                  </a:cubicBezTo>
                  <a:cubicBezTo>
                    <a:pt x="1041" y="1855"/>
                    <a:pt x="1122" y="1844"/>
                    <a:pt x="1202" y="1826"/>
                  </a:cubicBezTo>
                  <a:cubicBezTo>
                    <a:pt x="1440" y="1761"/>
                    <a:pt x="1642" y="1607"/>
                    <a:pt x="1765" y="1392"/>
                  </a:cubicBezTo>
                  <a:cubicBezTo>
                    <a:pt x="2020" y="949"/>
                    <a:pt x="1869" y="380"/>
                    <a:pt x="1425" y="124"/>
                  </a:cubicBezTo>
                  <a:cubicBezTo>
                    <a:pt x="1279" y="40"/>
                    <a:pt x="1120" y="0"/>
                    <a:pt x="9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11"/>
            <p:cNvSpPr/>
            <p:nvPr/>
          </p:nvSpPr>
          <p:spPr>
            <a:xfrm>
              <a:off x="3287150" y="1128625"/>
              <a:ext cx="50550" cy="46425"/>
            </a:xfrm>
            <a:custGeom>
              <a:avLst/>
              <a:gdLst/>
              <a:ahLst/>
              <a:cxnLst/>
              <a:rect l="l" t="t" r="r" b="b"/>
              <a:pathLst>
                <a:path w="2022" h="1857" extrusionOk="0">
                  <a:moveTo>
                    <a:pt x="1061" y="449"/>
                  </a:moveTo>
                  <a:cubicBezTo>
                    <a:pt x="1141" y="449"/>
                    <a:pt x="1225" y="470"/>
                    <a:pt x="1300" y="515"/>
                  </a:cubicBezTo>
                  <a:cubicBezTo>
                    <a:pt x="1410" y="579"/>
                    <a:pt x="1490" y="682"/>
                    <a:pt x="1523" y="806"/>
                  </a:cubicBezTo>
                  <a:cubicBezTo>
                    <a:pt x="1557" y="929"/>
                    <a:pt x="1539" y="1058"/>
                    <a:pt x="1475" y="1169"/>
                  </a:cubicBezTo>
                  <a:cubicBezTo>
                    <a:pt x="1410" y="1280"/>
                    <a:pt x="1307" y="1359"/>
                    <a:pt x="1184" y="1392"/>
                  </a:cubicBezTo>
                  <a:cubicBezTo>
                    <a:pt x="1143" y="1404"/>
                    <a:pt x="1101" y="1409"/>
                    <a:pt x="1060" y="1409"/>
                  </a:cubicBezTo>
                  <a:cubicBezTo>
                    <a:pt x="977" y="1409"/>
                    <a:pt x="895" y="1387"/>
                    <a:pt x="821" y="1344"/>
                  </a:cubicBezTo>
                  <a:cubicBezTo>
                    <a:pt x="592" y="1212"/>
                    <a:pt x="513" y="918"/>
                    <a:pt x="646" y="689"/>
                  </a:cubicBezTo>
                  <a:cubicBezTo>
                    <a:pt x="734" y="534"/>
                    <a:pt x="895" y="449"/>
                    <a:pt x="1061" y="449"/>
                  </a:cubicBezTo>
                  <a:close/>
                  <a:moveTo>
                    <a:pt x="1061" y="0"/>
                  </a:moveTo>
                  <a:cubicBezTo>
                    <a:pt x="740" y="0"/>
                    <a:pt x="428" y="166"/>
                    <a:pt x="257" y="464"/>
                  </a:cubicBezTo>
                  <a:cubicBezTo>
                    <a:pt x="0" y="908"/>
                    <a:pt x="153" y="1476"/>
                    <a:pt x="596" y="1732"/>
                  </a:cubicBezTo>
                  <a:cubicBezTo>
                    <a:pt x="739" y="1814"/>
                    <a:pt x="898" y="1856"/>
                    <a:pt x="1059" y="1856"/>
                  </a:cubicBezTo>
                  <a:cubicBezTo>
                    <a:pt x="1139" y="1856"/>
                    <a:pt x="1221" y="1846"/>
                    <a:pt x="1302" y="1823"/>
                  </a:cubicBezTo>
                  <a:cubicBezTo>
                    <a:pt x="1541" y="1760"/>
                    <a:pt x="1742" y="1606"/>
                    <a:pt x="1865" y="1391"/>
                  </a:cubicBezTo>
                  <a:cubicBezTo>
                    <a:pt x="1988" y="1177"/>
                    <a:pt x="2022" y="928"/>
                    <a:pt x="1957" y="688"/>
                  </a:cubicBezTo>
                  <a:cubicBezTo>
                    <a:pt x="1893" y="449"/>
                    <a:pt x="1740" y="248"/>
                    <a:pt x="1525" y="125"/>
                  </a:cubicBezTo>
                  <a:cubicBezTo>
                    <a:pt x="1379" y="40"/>
                    <a:pt x="1219" y="0"/>
                    <a:pt x="10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11"/>
            <p:cNvSpPr/>
            <p:nvPr/>
          </p:nvSpPr>
          <p:spPr>
            <a:xfrm>
              <a:off x="3561550" y="608775"/>
              <a:ext cx="52975" cy="46400"/>
            </a:xfrm>
            <a:custGeom>
              <a:avLst/>
              <a:gdLst/>
              <a:ahLst/>
              <a:cxnLst/>
              <a:rect l="l" t="t" r="r" b="b"/>
              <a:pathLst>
                <a:path w="2119" h="1856" extrusionOk="0">
                  <a:moveTo>
                    <a:pt x="1058" y="448"/>
                  </a:moveTo>
                  <a:cubicBezTo>
                    <a:pt x="1140" y="448"/>
                    <a:pt x="1224" y="468"/>
                    <a:pt x="1299" y="512"/>
                  </a:cubicBezTo>
                  <a:cubicBezTo>
                    <a:pt x="1528" y="645"/>
                    <a:pt x="1606" y="939"/>
                    <a:pt x="1474" y="1169"/>
                  </a:cubicBezTo>
                  <a:cubicBezTo>
                    <a:pt x="1385" y="1322"/>
                    <a:pt x="1223" y="1407"/>
                    <a:pt x="1057" y="1407"/>
                  </a:cubicBezTo>
                  <a:cubicBezTo>
                    <a:pt x="976" y="1407"/>
                    <a:pt x="893" y="1387"/>
                    <a:pt x="818" y="1343"/>
                  </a:cubicBezTo>
                  <a:cubicBezTo>
                    <a:pt x="590" y="1211"/>
                    <a:pt x="511" y="918"/>
                    <a:pt x="643" y="688"/>
                  </a:cubicBezTo>
                  <a:cubicBezTo>
                    <a:pt x="731" y="534"/>
                    <a:pt x="892" y="448"/>
                    <a:pt x="1058" y="448"/>
                  </a:cubicBezTo>
                  <a:close/>
                  <a:moveTo>
                    <a:pt x="1061" y="0"/>
                  </a:moveTo>
                  <a:cubicBezTo>
                    <a:pt x="740" y="0"/>
                    <a:pt x="427" y="167"/>
                    <a:pt x="255" y="463"/>
                  </a:cubicBezTo>
                  <a:cubicBezTo>
                    <a:pt x="0" y="907"/>
                    <a:pt x="151" y="1475"/>
                    <a:pt x="595" y="1731"/>
                  </a:cubicBezTo>
                  <a:cubicBezTo>
                    <a:pt x="738" y="1813"/>
                    <a:pt x="897" y="1856"/>
                    <a:pt x="1057" y="1856"/>
                  </a:cubicBezTo>
                  <a:cubicBezTo>
                    <a:pt x="1138" y="1856"/>
                    <a:pt x="1218" y="1845"/>
                    <a:pt x="1299" y="1825"/>
                  </a:cubicBezTo>
                  <a:cubicBezTo>
                    <a:pt x="1539" y="1760"/>
                    <a:pt x="1738" y="1606"/>
                    <a:pt x="1863" y="1392"/>
                  </a:cubicBezTo>
                  <a:cubicBezTo>
                    <a:pt x="2119" y="949"/>
                    <a:pt x="1968" y="380"/>
                    <a:pt x="1524" y="124"/>
                  </a:cubicBezTo>
                  <a:cubicBezTo>
                    <a:pt x="1378" y="40"/>
                    <a:pt x="1218" y="0"/>
                    <a:pt x="10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11"/>
            <p:cNvSpPr/>
            <p:nvPr/>
          </p:nvSpPr>
          <p:spPr>
            <a:xfrm>
              <a:off x="4346000" y="1061675"/>
              <a:ext cx="52975" cy="46400"/>
            </a:xfrm>
            <a:custGeom>
              <a:avLst/>
              <a:gdLst/>
              <a:ahLst/>
              <a:cxnLst/>
              <a:rect l="l" t="t" r="r" b="b"/>
              <a:pathLst>
                <a:path w="2119" h="1856" extrusionOk="0">
                  <a:moveTo>
                    <a:pt x="1061" y="449"/>
                  </a:moveTo>
                  <a:cubicBezTo>
                    <a:pt x="1142" y="449"/>
                    <a:pt x="1224" y="470"/>
                    <a:pt x="1299" y="512"/>
                  </a:cubicBezTo>
                  <a:cubicBezTo>
                    <a:pt x="1529" y="645"/>
                    <a:pt x="1606" y="938"/>
                    <a:pt x="1475" y="1168"/>
                  </a:cubicBezTo>
                  <a:cubicBezTo>
                    <a:pt x="1386" y="1321"/>
                    <a:pt x="1225" y="1407"/>
                    <a:pt x="1060" y="1407"/>
                  </a:cubicBezTo>
                  <a:cubicBezTo>
                    <a:pt x="978" y="1407"/>
                    <a:pt x="896" y="1386"/>
                    <a:pt x="820" y="1343"/>
                  </a:cubicBezTo>
                  <a:cubicBezTo>
                    <a:pt x="709" y="1280"/>
                    <a:pt x="629" y="1175"/>
                    <a:pt x="596" y="1052"/>
                  </a:cubicBezTo>
                  <a:cubicBezTo>
                    <a:pt x="564" y="929"/>
                    <a:pt x="580" y="800"/>
                    <a:pt x="644" y="690"/>
                  </a:cubicBezTo>
                  <a:cubicBezTo>
                    <a:pt x="734" y="535"/>
                    <a:pt x="895" y="449"/>
                    <a:pt x="1061" y="449"/>
                  </a:cubicBezTo>
                  <a:close/>
                  <a:moveTo>
                    <a:pt x="1061" y="1"/>
                  </a:moveTo>
                  <a:cubicBezTo>
                    <a:pt x="740" y="1"/>
                    <a:pt x="428" y="167"/>
                    <a:pt x="256" y="464"/>
                  </a:cubicBezTo>
                  <a:cubicBezTo>
                    <a:pt x="0" y="907"/>
                    <a:pt x="151" y="1476"/>
                    <a:pt x="595" y="1732"/>
                  </a:cubicBezTo>
                  <a:cubicBezTo>
                    <a:pt x="741" y="1815"/>
                    <a:pt x="901" y="1855"/>
                    <a:pt x="1057" y="1855"/>
                  </a:cubicBezTo>
                  <a:cubicBezTo>
                    <a:pt x="1379" y="1855"/>
                    <a:pt x="1691" y="1689"/>
                    <a:pt x="1865" y="1393"/>
                  </a:cubicBezTo>
                  <a:cubicBezTo>
                    <a:pt x="2119" y="949"/>
                    <a:pt x="1966" y="381"/>
                    <a:pt x="1524" y="125"/>
                  </a:cubicBezTo>
                  <a:cubicBezTo>
                    <a:pt x="1378" y="41"/>
                    <a:pt x="1218" y="1"/>
                    <a:pt x="10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11"/>
            <p:cNvSpPr/>
            <p:nvPr/>
          </p:nvSpPr>
          <p:spPr>
            <a:xfrm>
              <a:off x="4289025" y="863625"/>
              <a:ext cx="53000" cy="46375"/>
            </a:xfrm>
            <a:custGeom>
              <a:avLst/>
              <a:gdLst/>
              <a:ahLst/>
              <a:cxnLst/>
              <a:rect l="l" t="t" r="r" b="b"/>
              <a:pathLst>
                <a:path w="2120" h="1855" extrusionOk="0">
                  <a:moveTo>
                    <a:pt x="1061" y="448"/>
                  </a:moveTo>
                  <a:cubicBezTo>
                    <a:pt x="1143" y="448"/>
                    <a:pt x="1224" y="470"/>
                    <a:pt x="1299" y="511"/>
                  </a:cubicBezTo>
                  <a:cubicBezTo>
                    <a:pt x="1529" y="643"/>
                    <a:pt x="1606" y="937"/>
                    <a:pt x="1475" y="1167"/>
                  </a:cubicBezTo>
                  <a:cubicBezTo>
                    <a:pt x="1386" y="1320"/>
                    <a:pt x="1224" y="1406"/>
                    <a:pt x="1058" y="1406"/>
                  </a:cubicBezTo>
                  <a:cubicBezTo>
                    <a:pt x="977" y="1406"/>
                    <a:pt x="895" y="1386"/>
                    <a:pt x="820" y="1342"/>
                  </a:cubicBezTo>
                  <a:cubicBezTo>
                    <a:pt x="708" y="1279"/>
                    <a:pt x="629" y="1174"/>
                    <a:pt x="596" y="1051"/>
                  </a:cubicBezTo>
                  <a:cubicBezTo>
                    <a:pt x="564" y="927"/>
                    <a:pt x="580" y="799"/>
                    <a:pt x="644" y="688"/>
                  </a:cubicBezTo>
                  <a:cubicBezTo>
                    <a:pt x="734" y="534"/>
                    <a:pt x="895" y="448"/>
                    <a:pt x="1061" y="448"/>
                  </a:cubicBezTo>
                  <a:close/>
                  <a:moveTo>
                    <a:pt x="1061" y="1"/>
                  </a:moveTo>
                  <a:cubicBezTo>
                    <a:pt x="740" y="1"/>
                    <a:pt x="428" y="167"/>
                    <a:pt x="257" y="464"/>
                  </a:cubicBezTo>
                  <a:cubicBezTo>
                    <a:pt x="1" y="908"/>
                    <a:pt x="152" y="1476"/>
                    <a:pt x="596" y="1732"/>
                  </a:cubicBezTo>
                  <a:cubicBezTo>
                    <a:pt x="742" y="1815"/>
                    <a:pt x="901" y="1855"/>
                    <a:pt x="1058" y="1855"/>
                  </a:cubicBezTo>
                  <a:cubicBezTo>
                    <a:pt x="1378" y="1855"/>
                    <a:pt x="1691" y="1689"/>
                    <a:pt x="1865" y="1393"/>
                  </a:cubicBezTo>
                  <a:cubicBezTo>
                    <a:pt x="2119" y="949"/>
                    <a:pt x="1967" y="381"/>
                    <a:pt x="1524" y="125"/>
                  </a:cubicBezTo>
                  <a:cubicBezTo>
                    <a:pt x="1378" y="41"/>
                    <a:pt x="1218" y="1"/>
                    <a:pt x="10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11"/>
            <p:cNvSpPr/>
            <p:nvPr/>
          </p:nvSpPr>
          <p:spPr>
            <a:xfrm>
              <a:off x="3810325" y="713625"/>
              <a:ext cx="50550" cy="46425"/>
            </a:xfrm>
            <a:custGeom>
              <a:avLst/>
              <a:gdLst/>
              <a:ahLst/>
              <a:cxnLst/>
              <a:rect l="l" t="t" r="r" b="b"/>
              <a:pathLst>
                <a:path w="2022" h="1857" extrusionOk="0">
                  <a:moveTo>
                    <a:pt x="1060" y="449"/>
                  </a:moveTo>
                  <a:cubicBezTo>
                    <a:pt x="1142" y="449"/>
                    <a:pt x="1223" y="470"/>
                    <a:pt x="1298" y="514"/>
                  </a:cubicBezTo>
                  <a:cubicBezTo>
                    <a:pt x="1410" y="578"/>
                    <a:pt x="1489" y="681"/>
                    <a:pt x="1522" y="804"/>
                  </a:cubicBezTo>
                  <a:cubicBezTo>
                    <a:pt x="1555" y="928"/>
                    <a:pt x="1538" y="1056"/>
                    <a:pt x="1474" y="1168"/>
                  </a:cubicBezTo>
                  <a:cubicBezTo>
                    <a:pt x="1410" y="1279"/>
                    <a:pt x="1307" y="1358"/>
                    <a:pt x="1184" y="1392"/>
                  </a:cubicBezTo>
                  <a:cubicBezTo>
                    <a:pt x="1143" y="1403"/>
                    <a:pt x="1101" y="1408"/>
                    <a:pt x="1060" y="1408"/>
                  </a:cubicBezTo>
                  <a:cubicBezTo>
                    <a:pt x="977" y="1408"/>
                    <a:pt x="894" y="1386"/>
                    <a:pt x="820" y="1344"/>
                  </a:cubicBezTo>
                  <a:cubicBezTo>
                    <a:pt x="709" y="1279"/>
                    <a:pt x="629" y="1175"/>
                    <a:pt x="596" y="1052"/>
                  </a:cubicBezTo>
                  <a:cubicBezTo>
                    <a:pt x="564" y="929"/>
                    <a:pt x="580" y="800"/>
                    <a:pt x="644" y="690"/>
                  </a:cubicBezTo>
                  <a:cubicBezTo>
                    <a:pt x="733" y="535"/>
                    <a:pt x="894" y="449"/>
                    <a:pt x="1060" y="449"/>
                  </a:cubicBezTo>
                  <a:close/>
                  <a:moveTo>
                    <a:pt x="1062" y="1"/>
                  </a:moveTo>
                  <a:cubicBezTo>
                    <a:pt x="741" y="1"/>
                    <a:pt x="429" y="167"/>
                    <a:pt x="257" y="464"/>
                  </a:cubicBezTo>
                  <a:cubicBezTo>
                    <a:pt x="1" y="907"/>
                    <a:pt x="152" y="1475"/>
                    <a:pt x="596" y="1732"/>
                  </a:cubicBezTo>
                  <a:cubicBezTo>
                    <a:pt x="740" y="1813"/>
                    <a:pt x="897" y="1856"/>
                    <a:pt x="1058" y="1856"/>
                  </a:cubicBezTo>
                  <a:cubicBezTo>
                    <a:pt x="1139" y="1856"/>
                    <a:pt x="1219" y="1845"/>
                    <a:pt x="1303" y="1824"/>
                  </a:cubicBezTo>
                  <a:cubicBezTo>
                    <a:pt x="1541" y="1760"/>
                    <a:pt x="1742" y="1606"/>
                    <a:pt x="1865" y="1392"/>
                  </a:cubicBezTo>
                  <a:cubicBezTo>
                    <a:pt x="1989" y="1177"/>
                    <a:pt x="2022" y="928"/>
                    <a:pt x="1958" y="687"/>
                  </a:cubicBezTo>
                  <a:cubicBezTo>
                    <a:pt x="1893" y="449"/>
                    <a:pt x="1739" y="248"/>
                    <a:pt x="1525" y="125"/>
                  </a:cubicBezTo>
                  <a:cubicBezTo>
                    <a:pt x="1379" y="41"/>
                    <a:pt x="1219" y="1"/>
                    <a:pt x="10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11"/>
            <p:cNvSpPr/>
            <p:nvPr/>
          </p:nvSpPr>
          <p:spPr>
            <a:xfrm>
              <a:off x="4112125" y="551700"/>
              <a:ext cx="50500" cy="46400"/>
            </a:xfrm>
            <a:custGeom>
              <a:avLst/>
              <a:gdLst/>
              <a:ahLst/>
              <a:cxnLst/>
              <a:rect l="l" t="t" r="r" b="b"/>
              <a:pathLst>
                <a:path w="2020" h="1856" extrusionOk="0">
                  <a:moveTo>
                    <a:pt x="1061" y="447"/>
                  </a:moveTo>
                  <a:cubicBezTo>
                    <a:pt x="1143" y="447"/>
                    <a:pt x="1225" y="471"/>
                    <a:pt x="1299" y="514"/>
                  </a:cubicBezTo>
                  <a:cubicBezTo>
                    <a:pt x="1410" y="578"/>
                    <a:pt x="1490" y="681"/>
                    <a:pt x="1523" y="804"/>
                  </a:cubicBezTo>
                  <a:cubicBezTo>
                    <a:pt x="1555" y="928"/>
                    <a:pt x="1539" y="1056"/>
                    <a:pt x="1475" y="1168"/>
                  </a:cubicBezTo>
                  <a:cubicBezTo>
                    <a:pt x="1385" y="1320"/>
                    <a:pt x="1224" y="1407"/>
                    <a:pt x="1059" y="1407"/>
                  </a:cubicBezTo>
                  <a:cubicBezTo>
                    <a:pt x="978" y="1407"/>
                    <a:pt x="895" y="1386"/>
                    <a:pt x="820" y="1343"/>
                  </a:cubicBezTo>
                  <a:cubicBezTo>
                    <a:pt x="590" y="1211"/>
                    <a:pt x="512" y="917"/>
                    <a:pt x="644" y="687"/>
                  </a:cubicBezTo>
                  <a:cubicBezTo>
                    <a:pt x="708" y="576"/>
                    <a:pt x="812" y="498"/>
                    <a:pt x="935" y="463"/>
                  </a:cubicBezTo>
                  <a:cubicBezTo>
                    <a:pt x="977" y="453"/>
                    <a:pt x="1019" y="447"/>
                    <a:pt x="1061" y="447"/>
                  </a:cubicBezTo>
                  <a:close/>
                  <a:moveTo>
                    <a:pt x="1061" y="0"/>
                  </a:moveTo>
                  <a:cubicBezTo>
                    <a:pt x="980" y="0"/>
                    <a:pt x="899" y="11"/>
                    <a:pt x="820" y="32"/>
                  </a:cubicBezTo>
                  <a:cubicBezTo>
                    <a:pt x="579" y="97"/>
                    <a:pt x="379" y="250"/>
                    <a:pt x="255" y="464"/>
                  </a:cubicBezTo>
                  <a:cubicBezTo>
                    <a:pt x="0" y="907"/>
                    <a:pt x="153" y="1476"/>
                    <a:pt x="595" y="1732"/>
                  </a:cubicBezTo>
                  <a:cubicBezTo>
                    <a:pt x="741" y="1814"/>
                    <a:pt x="900" y="1855"/>
                    <a:pt x="1058" y="1855"/>
                  </a:cubicBezTo>
                  <a:cubicBezTo>
                    <a:pt x="1378" y="1855"/>
                    <a:pt x="1690" y="1689"/>
                    <a:pt x="1863" y="1391"/>
                  </a:cubicBezTo>
                  <a:cubicBezTo>
                    <a:pt x="1986" y="1176"/>
                    <a:pt x="2019" y="928"/>
                    <a:pt x="1955" y="687"/>
                  </a:cubicBezTo>
                  <a:cubicBezTo>
                    <a:pt x="1890" y="449"/>
                    <a:pt x="1737" y="248"/>
                    <a:pt x="1523" y="125"/>
                  </a:cubicBezTo>
                  <a:cubicBezTo>
                    <a:pt x="1380" y="42"/>
                    <a:pt x="1222" y="0"/>
                    <a:pt x="10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11"/>
            <p:cNvSpPr/>
            <p:nvPr/>
          </p:nvSpPr>
          <p:spPr>
            <a:xfrm>
              <a:off x="4298700" y="1277175"/>
              <a:ext cx="50500" cy="46400"/>
            </a:xfrm>
            <a:custGeom>
              <a:avLst/>
              <a:gdLst/>
              <a:ahLst/>
              <a:cxnLst/>
              <a:rect l="l" t="t" r="r" b="b"/>
              <a:pathLst>
                <a:path w="2020" h="1856" extrusionOk="0">
                  <a:moveTo>
                    <a:pt x="961" y="449"/>
                  </a:moveTo>
                  <a:cubicBezTo>
                    <a:pt x="1045" y="449"/>
                    <a:pt x="1127" y="471"/>
                    <a:pt x="1202" y="511"/>
                  </a:cubicBezTo>
                  <a:cubicBezTo>
                    <a:pt x="1431" y="644"/>
                    <a:pt x="1508" y="937"/>
                    <a:pt x="1377" y="1166"/>
                  </a:cubicBezTo>
                  <a:cubicBezTo>
                    <a:pt x="1288" y="1320"/>
                    <a:pt x="1127" y="1406"/>
                    <a:pt x="961" y="1406"/>
                  </a:cubicBezTo>
                  <a:cubicBezTo>
                    <a:pt x="880" y="1406"/>
                    <a:pt x="797" y="1385"/>
                    <a:pt x="722" y="1342"/>
                  </a:cubicBezTo>
                  <a:cubicBezTo>
                    <a:pt x="611" y="1277"/>
                    <a:pt x="531" y="1174"/>
                    <a:pt x="498" y="1051"/>
                  </a:cubicBezTo>
                  <a:cubicBezTo>
                    <a:pt x="466" y="928"/>
                    <a:pt x="482" y="799"/>
                    <a:pt x="546" y="688"/>
                  </a:cubicBezTo>
                  <a:cubicBezTo>
                    <a:pt x="611" y="577"/>
                    <a:pt x="714" y="498"/>
                    <a:pt x="837" y="465"/>
                  </a:cubicBezTo>
                  <a:cubicBezTo>
                    <a:pt x="879" y="454"/>
                    <a:pt x="921" y="449"/>
                    <a:pt x="961" y="449"/>
                  </a:cubicBezTo>
                  <a:close/>
                  <a:moveTo>
                    <a:pt x="962" y="0"/>
                  </a:moveTo>
                  <a:cubicBezTo>
                    <a:pt x="882" y="0"/>
                    <a:pt x="800" y="11"/>
                    <a:pt x="720" y="33"/>
                  </a:cubicBezTo>
                  <a:cubicBezTo>
                    <a:pt x="482" y="96"/>
                    <a:pt x="281" y="250"/>
                    <a:pt x="157" y="465"/>
                  </a:cubicBezTo>
                  <a:cubicBezTo>
                    <a:pt x="34" y="679"/>
                    <a:pt x="1" y="928"/>
                    <a:pt x="65" y="1168"/>
                  </a:cubicBezTo>
                  <a:cubicBezTo>
                    <a:pt x="129" y="1406"/>
                    <a:pt x="284" y="1608"/>
                    <a:pt x="498" y="1731"/>
                  </a:cubicBezTo>
                  <a:cubicBezTo>
                    <a:pt x="644" y="1816"/>
                    <a:pt x="803" y="1855"/>
                    <a:pt x="960" y="1855"/>
                  </a:cubicBezTo>
                  <a:cubicBezTo>
                    <a:pt x="1281" y="1855"/>
                    <a:pt x="1593" y="1689"/>
                    <a:pt x="1764" y="1393"/>
                  </a:cubicBezTo>
                  <a:cubicBezTo>
                    <a:pt x="2020" y="949"/>
                    <a:pt x="1867" y="381"/>
                    <a:pt x="1425" y="125"/>
                  </a:cubicBezTo>
                  <a:cubicBezTo>
                    <a:pt x="1282" y="43"/>
                    <a:pt x="1123" y="0"/>
                    <a:pt x="9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11"/>
            <p:cNvSpPr/>
            <p:nvPr/>
          </p:nvSpPr>
          <p:spPr>
            <a:xfrm>
              <a:off x="4091375" y="1374875"/>
              <a:ext cx="313825" cy="139475"/>
            </a:xfrm>
            <a:custGeom>
              <a:avLst/>
              <a:gdLst/>
              <a:ahLst/>
              <a:cxnLst/>
              <a:rect l="l" t="t" r="r" b="b"/>
              <a:pathLst>
                <a:path w="12553" h="5579" extrusionOk="0">
                  <a:moveTo>
                    <a:pt x="225" y="0"/>
                  </a:moveTo>
                  <a:cubicBezTo>
                    <a:pt x="101" y="0"/>
                    <a:pt x="1" y="101"/>
                    <a:pt x="1" y="225"/>
                  </a:cubicBezTo>
                  <a:cubicBezTo>
                    <a:pt x="1" y="348"/>
                    <a:pt x="101" y="449"/>
                    <a:pt x="225" y="449"/>
                  </a:cubicBezTo>
                  <a:lnTo>
                    <a:pt x="7085" y="449"/>
                  </a:lnTo>
                  <a:lnTo>
                    <a:pt x="12149" y="5512"/>
                  </a:lnTo>
                  <a:cubicBezTo>
                    <a:pt x="12192" y="5557"/>
                    <a:pt x="12250" y="5579"/>
                    <a:pt x="12308" y="5579"/>
                  </a:cubicBezTo>
                  <a:cubicBezTo>
                    <a:pt x="12366" y="5579"/>
                    <a:pt x="12423" y="5555"/>
                    <a:pt x="12466" y="5515"/>
                  </a:cubicBezTo>
                  <a:cubicBezTo>
                    <a:pt x="12552" y="5426"/>
                    <a:pt x="12552" y="5284"/>
                    <a:pt x="12466" y="5196"/>
                  </a:cubicBezTo>
                  <a:lnTo>
                    <a:pt x="7335" y="66"/>
                  </a:lnTo>
                  <a:cubicBezTo>
                    <a:pt x="7294" y="25"/>
                    <a:pt x="7237" y="0"/>
                    <a:pt x="717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11"/>
            <p:cNvSpPr/>
            <p:nvPr/>
          </p:nvSpPr>
          <p:spPr>
            <a:xfrm>
              <a:off x="4083375" y="1510250"/>
              <a:ext cx="81600" cy="229550"/>
            </a:xfrm>
            <a:custGeom>
              <a:avLst/>
              <a:gdLst/>
              <a:ahLst/>
              <a:cxnLst/>
              <a:rect l="l" t="t" r="r" b="b"/>
              <a:pathLst>
                <a:path w="3264" h="9182" extrusionOk="0">
                  <a:moveTo>
                    <a:pt x="224" y="1"/>
                  </a:moveTo>
                  <a:cubicBezTo>
                    <a:pt x="101" y="1"/>
                    <a:pt x="0" y="102"/>
                    <a:pt x="0" y="225"/>
                  </a:cubicBezTo>
                  <a:lnTo>
                    <a:pt x="0" y="6162"/>
                  </a:lnTo>
                  <a:cubicBezTo>
                    <a:pt x="0" y="6222"/>
                    <a:pt x="25" y="6278"/>
                    <a:pt x="66" y="6320"/>
                  </a:cubicBezTo>
                  <a:lnTo>
                    <a:pt x="2862" y="9116"/>
                  </a:lnTo>
                  <a:cubicBezTo>
                    <a:pt x="2904" y="9160"/>
                    <a:pt x="2962" y="9182"/>
                    <a:pt x="3020" y="9182"/>
                  </a:cubicBezTo>
                  <a:cubicBezTo>
                    <a:pt x="3076" y="9182"/>
                    <a:pt x="3134" y="9159"/>
                    <a:pt x="3177" y="9116"/>
                  </a:cubicBezTo>
                  <a:cubicBezTo>
                    <a:pt x="3264" y="9027"/>
                    <a:pt x="3264" y="8886"/>
                    <a:pt x="3177" y="8798"/>
                  </a:cubicBezTo>
                  <a:lnTo>
                    <a:pt x="448" y="6069"/>
                  </a:lnTo>
                  <a:lnTo>
                    <a:pt x="448" y="225"/>
                  </a:lnTo>
                  <a:cubicBezTo>
                    <a:pt x="448" y="102"/>
                    <a:pt x="347" y="1"/>
                    <a:pt x="2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11"/>
            <p:cNvSpPr/>
            <p:nvPr/>
          </p:nvSpPr>
          <p:spPr>
            <a:xfrm>
              <a:off x="4132975" y="1461025"/>
              <a:ext cx="129050" cy="147025"/>
            </a:xfrm>
            <a:custGeom>
              <a:avLst/>
              <a:gdLst/>
              <a:ahLst/>
              <a:cxnLst/>
              <a:rect l="l" t="t" r="r" b="b"/>
              <a:pathLst>
                <a:path w="5162" h="5881" extrusionOk="0">
                  <a:moveTo>
                    <a:pt x="225" y="0"/>
                  </a:moveTo>
                  <a:cubicBezTo>
                    <a:pt x="101" y="0"/>
                    <a:pt x="1" y="101"/>
                    <a:pt x="1" y="224"/>
                  </a:cubicBezTo>
                  <a:cubicBezTo>
                    <a:pt x="1" y="348"/>
                    <a:pt x="101" y="447"/>
                    <a:pt x="225" y="447"/>
                  </a:cubicBezTo>
                  <a:lnTo>
                    <a:pt x="4713" y="447"/>
                  </a:lnTo>
                  <a:lnTo>
                    <a:pt x="4713" y="5656"/>
                  </a:lnTo>
                  <a:cubicBezTo>
                    <a:pt x="4713" y="5779"/>
                    <a:pt x="4814" y="5880"/>
                    <a:pt x="4937" y="5880"/>
                  </a:cubicBezTo>
                  <a:cubicBezTo>
                    <a:pt x="5061" y="5880"/>
                    <a:pt x="5162" y="5779"/>
                    <a:pt x="5161" y="5656"/>
                  </a:cubicBezTo>
                  <a:lnTo>
                    <a:pt x="5161" y="224"/>
                  </a:lnTo>
                  <a:cubicBezTo>
                    <a:pt x="5161" y="101"/>
                    <a:pt x="5060" y="0"/>
                    <a:pt x="493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11"/>
            <p:cNvSpPr/>
            <p:nvPr/>
          </p:nvSpPr>
          <p:spPr>
            <a:xfrm>
              <a:off x="3674375" y="697100"/>
              <a:ext cx="79775" cy="207650"/>
            </a:xfrm>
            <a:custGeom>
              <a:avLst/>
              <a:gdLst/>
              <a:ahLst/>
              <a:cxnLst/>
              <a:rect l="l" t="t" r="r" b="b"/>
              <a:pathLst>
                <a:path w="3191" h="8306" extrusionOk="0">
                  <a:moveTo>
                    <a:pt x="245" y="0"/>
                  </a:moveTo>
                  <a:cubicBezTo>
                    <a:pt x="188" y="0"/>
                    <a:pt x="131" y="22"/>
                    <a:pt x="88" y="66"/>
                  </a:cubicBezTo>
                  <a:cubicBezTo>
                    <a:pt x="1" y="155"/>
                    <a:pt x="1" y="297"/>
                    <a:pt x="88" y="383"/>
                  </a:cubicBezTo>
                  <a:lnTo>
                    <a:pt x="2741" y="3037"/>
                  </a:lnTo>
                  <a:lnTo>
                    <a:pt x="2741" y="8082"/>
                  </a:lnTo>
                  <a:cubicBezTo>
                    <a:pt x="2741" y="8205"/>
                    <a:pt x="2842" y="8306"/>
                    <a:pt x="2966" y="8306"/>
                  </a:cubicBezTo>
                  <a:cubicBezTo>
                    <a:pt x="3089" y="8306"/>
                    <a:pt x="3189" y="8205"/>
                    <a:pt x="3191" y="8081"/>
                  </a:cubicBezTo>
                  <a:lnTo>
                    <a:pt x="3191" y="2944"/>
                  </a:lnTo>
                  <a:cubicBezTo>
                    <a:pt x="3191" y="2885"/>
                    <a:pt x="3166" y="2827"/>
                    <a:pt x="3124" y="2785"/>
                  </a:cubicBezTo>
                  <a:lnTo>
                    <a:pt x="405" y="66"/>
                  </a:lnTo>
                  <a:cubicBezTo>
                    <a:pt x="361" y="22"/>
                    <a:pt x="303" y="0"/>
                    <a:pt x="2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11"/>
            <p:cNvSpPr/>
            <p:nvPr/>
          </p:nvSpPr>
          <p:spPr>
            <a:xfrm>
              <a:off x="3324900" y="1045350"/>
              <a:ext cx="229475" cy="91750"/>
            </a:xfrm>
            <a:custGeom>
              <a:avLst/>
              <a:gdLst/>
              <a:ahLst/>
              <a:cxnLst/>
              <a:rect l="l" t="t" r="r" b="b"/>
              <a:pathLst>
                <a:path w="9179" h="3670" extrusionOk="0">
                  <a:moveTo>
                    <a:pt x="2798" y="0"/>
                  </a:moveTo>
                  <a:cubicBezTo>
                    <a:pt x="2730" y="0"/>
                    <a:pt x="2665" y="32"/>
                    <a:pt x="2623" y="86"/>
                  </a:cubicBezTo>
                  <a:lnTo>
                    <a:pt x="77" y="3306"/>
                  </a:lnTo>
                  <a:cubicBezTo>
                    <a:pt x="0" y="3402"/>
                    <a:pt x="16" y="3544"/>
                    <a:pt x="114" y="3621"/>
                  </a:cubicBezTo>
                  <a:cubicBezTo>
                    <a:pt x="156" y="3653"/>
                    <a:pt x="205" y="3669"/>
                    <a:pt x="253" y="3669"/>
                  </a:cubicBezTo>
                  <a:cubicBezTo>
                    <a:pt x="321" y="3669"/>
                    <a:pt x="386" y="3639"/>
                    <a:pt x="429" y="3581"/>
                  </a:cubicBezTo>
                  <a:lnTo>
                    <a:pt x="2907" y="448"/>
                  </a:lnTo>
                  <a:lnTo>
                    <a:pt x="8955" y="448"/>
                  </a:lnTo>
                  <a:cubicBezTo>
                    <a:pt x="9078" y="448"/>
                    <a:pt x="9179" y="348"/>
                    <a:pt x="9179" y="224"/>
                  </a:cubicBezTo>
                  <a:cubicBezTo>
                    <a:pt x="9179" y="101"/>
                    <a:pt x="9078" y="0"/>
                    <a:pt x="89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11"/>
            <p:cNvSpPr/>
            <p:nvPr/>
          </p:nvSpPr>
          <p:spPr>
            <a:xfrm>
              <a:off x="3337950" y="970825"/>
              <a:ext cx="216450" cy="11225"/>
            </a:xfrm>
            <a:custGeom>
              <a:avLst/>
              <a:gdLst/>
              <a:ahLst/>
              <a:cxnLst/>
              <a:rect l="l" t="t" r="r" b="b"/>
              <a:pathLst>
                <a:path w="8658" h="449" extrusionOk="0">
                  <a:moveTo>
                    <a:pt x="224" y="1"/>
                  </a:moveTo>
                  <a:cubicBezTo>
                    <a:pt x="101" y="1"/>
                    <a:pt x="0" y="101"/>
                    <a:pt x="0" y="225"/>
                  </a:cubicBezTo>
                  <a:cubicBezTo>
                    <a:pt x="0" y="348"/>
                    <a:pt x="101" y="449"/>
                    <a:pt x="224" y="449"/>
                  </a:cubicBezTo>
                  <a:lnTo>
                    <a:pt x="8433" y="449"/>
                  </a:lnTo>
                  <a:cubicBezTo>
                    <a:pt x="8558" y="449"/>
                    <a:pt x="8658" y="348"/>
                    <a:pt x="8658" y="225"/>
                  </a:cubicBezTo>
                  <a:cubicBezTo>
                    <a:pt x="8658" y="101"/>
                    <a:pt x="8558" y="1"/>
                    <a:pt x="84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11"/>
            <p:cNvSpPr/>
            <p:nvPr/>
          </p:nvSpPr>
          <p:spPr>
            <a:xfrm>
              <a:off x="4036450" y="760100"/>
              <a:ext cx="11225" cy="200275"/>
            </a:xfrm>
            <a:custGeom>
              <a:avLst/>
              <a:gdLst/>
              <a:ahLst/>
              <a:cxnLst/>
              <a:rect l="l" t="t" r="r" b="b"/>
              <a:pathLst>
                <a:path w="449" h="8011" extrusionOk="0">
                  <a:moveTo>
                    <a:pt x="225" y="0"/>
                  </a:moveTo>
                  <a:cubicBezTo>
                    <a:pt x="102" y="0"/>
                    <a:pt x="1" y="101"/>
                    <a:pt x="1" y="224"/>
                  </a:cubicBezTo>
                  <a:lnTo>
                    <a:pt x="1" y="7786"/>
                  </a:lnTo>
                  <a:cubicBezTo>
                    <a:pt x="1" y="7910"/>
                    <a:pt x="102" y="8010"/>
                    <a:pt x="225" y="8010"/>
                  </a:cubicBezTo>
                  <a:cubicBezTo>
                    <a:pt x="348" y="8010"/>
                    <a:pt x="449" y="7911"/>
                    <a:pt x="449" y="7786"/>
                  </a:cubicBezTo>
                  <a:lnTo>
                    <a:pt x="449" y="224"/>
                  </a:lnTo>
                  <a:cubicBezTo>
                    <a:pt x="449" y="101"/>
                    <a:pt x="348" y="0"/>
                    <a:pt x="2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11"/>
            <p:cNvSpPr/>
            <p:nvPr/>
          </p:nvSpPr>
          <p:spPr>
            <a:xfrm>
              <a:off x="3996325" y="1485650"/>
              <a:ext cx="11200" cy="220550"/>
            </a:xfrm>
            <a:custGeom>
              <a:avLst/>
              <a:gdLst/>
              <a:ahLst/>
              <a:cxnLst/>
              <a:rect l="l" t="t" r="r" b="b"/>
              <a:pathLst>
                <a:path w="448" h="8822" extrusionOk="0">
                  <a:moveTo>
                    <a:pt x="225" y="1"/>
                  </a:moveTo>
                  <a:cubicBezTo>
                    <a:pt x="100" y="1"/>
                    <a:pt x="1" y="100"/>
                    <a:pt x="1" y="224"/>
                  </a:cubicBezTo>
                  <a:lnTo>
                    <a:pt x="1" y="8597"/>
                  </a:lnTo>
                  <a:cubicBezTo>
                    <a:pt x="1" y="8721"/>
                    <a:pt x="100" y="8821"/>
                    <a:pt x="225" y="8821"/>
                  </a:cubicBezTo>
                  <a:cubicBezTo>
                    <a:pt x="348" y="8821"/>
                    <a:pt x="448" y="8723"/>
                    <a:pt x="448" y="8597"/>
                  </a:cubicBezTo>
                  <a:lnTo>
                    <a:pt x="448" y="224"/>
                  </a:lnTo>
                  <a:cubicBezTo>
                    <a:pt x="448" y="100"/>
                    <a:pt x="348" y="1"/>
                    <a:pt x="22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11"/>
            <p:cNvSpPr/>
            <p:nvPr/>
          </p:nvSpPr>
          <p:spPr>
            <a:xfrm>
              <a:off x="3403675" y="1199275"/>
              <a:ext cx="142525" cy="11200"/>
            </a:xfrm>
            <a:custGeom>
              <a:avLst/>
              <a:gdLst/>
              <a:ahLst/>
              <a:cxnLst/>
              <a:rect l="l" t="t" r="r" b="b"/>
              <a:pathLst>
                <a:path w="5701" h="448" extrusionOk="0">
                  <a:moveTo>
                    <a:pt x="223" y="1"/>
                  </a:moveTo>
                  <a:cubicBezTo>
                    <a:pt x="100" y="1"/>
                    <a:pt x="0" y="101"/>
                    <a:pt x="0" y="225"/>
                  </a:cubicBezTo>
                  <a:cubicBezTo>
                    <a:pt x="0" y="348"/>
                    <a:pt x="100" y="448"/>
                    <a:pt x="223" y="448"/>
                  </a:cubicBezTo>
                  <a:lnTo>
                    <a:pt x="5477" y="448"/>
                  </a:lnTo>
                  <a:cubicBezTo>
                    <a:pt x="5600" y="448"/>
                    <a:pt x="5701" y="348"/>
                    <a:pt x="5701" y="225"/>
                  </a:cubicBezTo>
                  <a:cubicBezTo>
                    <a:pt x="5701" y="101"/>
                    <a:pt x="5600" y="1"/>
                    <a:pt x="547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11"/>
            <p:cNvSpPr/>
            <p:nvPr/>
          </p:nvSpPr>
          <p:spPr>
            <a:xfrm>
              <a:off x="3307475" y="1263975"/>
              <a:ext cx="238725" cy="113850"/>
            </a:xfrm>
            <a:custGeom>
              <a:avLst/>
              <a:gdLst/>
              <a:ahLst/>
              <a:cxnLst/>
              <a:rect l="l" t="t" r="r" b="b"/>
              <a:pathLst>
                <a:path w="9549" h="4554" extrusionOk="0">
                  <a:moveTo>
                    <a:pt x="248" y="1"/>
                  </a:moveTo>
                  <a:cubicBezTo>
                    <a:pt x="193" y="1"/>
                    <a:pt x="138" y="21"/>
                    <a:pt x="96" y="61"/>
                  </a:cubicBezTo>
                  <a:cubicBezTo>
                    <a:pt x="6" y="145"/>
                    <a:pt x="0" y="286"/>
                    <a:pt x="85" y="377"/>
                  </a:cubicBezTo>
                  <a:lnTo>
                    <a:pt x="3908" y="4483"/>
                  </a:lnTo>
                  <a:cubicBezTo>
                    <a:pt x="3950" y="4528"/>
                    <a:pt x="4010" y="4553"/>
                    <a:pt x="4071" y="4553"/>
                  </a:cubicBezTo>
                  <a:lnTo>
                    <a:pt x="9325" y="4553"/>
                  </a:lnTo>
                  <a:cubicBezTo>
                    <a:pt x="9448" y="4553"/>
                    <a:pt x="9549" y="4454"/>
                    <a:pt x="9549" y="4328"/>
                  </a:cubicBezTo>
                  <a:cubicBezTo>
                    <a:pt x="9549" y="4205"/>
                    <a:pt x="9448" y="4104"/>
                    <a:pt x="9325" y="4104"/>
                  </a:cubicBezTo>
                  <a:lnTo>
                    <a:pt x="4168" y="4104"/>
                  </a:lnTo>
                  <a:lnTo>
                    <a:pt x="412" y="72"/>
                  </a:lnTo>
                  <a:cubicBezTo>
                    <a:pt x="368" y="25"/>
                    <a:pt x="308" y="1"/>
                    <a:pt x="24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11"/>
            <p:cNvSpPr/>
            <p:nvPr/>
          </p:nvSpPr>
          <p:spPr>
            <a:xfrm>
              <a:off x="3489100" y="1485650"/>
              <a:ext cx="112475" cy="254150"/>
            </a:xfrm>
            <a:custGeom>
              <a:avLst/>
              <a:gdLst/>
              <a:ahLst/>
              <a:cxnLst/>
              <a:rect l="l" t="t" r="r" b="b"/>
              <a:pathLst>
                <a:path w="4499" h="10166" extrusionOk="0">
                  <a:moveTo>
                    <a:pt x="4276" y="1"/>
                  </a:moveTo>
                  <a:cubicBezTo>
                    <a:pt x="4153" y="1"/>
                    <a:pt x="4052" y="100"/>
                    <a:pt x="4052" y="224"/>
                  </a:cubicBezTo>
                  <a:lnTo>
                    <a:pt x="4052" y="6682"/>
                  </a:lnTo>
                  <a:lnTo>
                    <a:pt x="116" y="9765"/>
                  </a:lnTo>
                  <a:cubicBezTo>
                    <a:pt x="17" y="9841"/>
                    <a:pt x="0" y="9983"/>
                    <a:pt x="76" y="10080"/>
                  </a:cubicBezTo>
                  <a:cubicBezTo>
                    <a:pt x="121" y="10136"/>
                    <a:pt x="187" y="10166"/>
                    <a:pt x="253" y="10166"/>
                  </a:cubicBezTo>
                  <a:cubicBezTo>
                    <a:pt x="301" y="10166"/>
                    <a:pt x="350" y="10150"/>
                    <a:pt x="390" y="10119"/>
                  </a:cubicBezTo>
                  <a:lnTo>
                    <a:pt x="4413" y="6969"/>
                  </a:lnTo>
                  <a:cubicBezTo>
                    <a:pt x="4467" y="6927"/>
                    <a:pt x="4499" y="6860"/>
                    <a:pt x="4499" y="6793"/>
                  </a:cubicBezTo>
                  <a:lnTo>
                    <a:pt x="4499" y="224"/>
                  </a:lnTo>
                  <a:cubicBezTo>
                    <a:pt x="4499" y="100"/>
                    <a:pt x="4399" y="1"/>
                    <a:pt x="427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11"/>
            <p:cNvSpPr/>
            <p:nvPr/>
          </p:nvSpPr>
          <p:spPr>
            <a:xfrm>
              <a:off x="3750450" y="1508250"/>
              <a:ext cx="11250" cy="175400"/>
            </a:xfrm>
            <a:custGeom>
              <a:avLst/>
              <a:gdLst/>
              <a:ahLst/>
              <a:cxnLst/>
              <a:rect l="l" t="t" r="r" b="b"/>
              <a:pathLst>
                <a:path w="450" h="7016" extrusionOk="0">
                  <a:moveTo>
                    <a:pt x="225" y="1"/>
                  </a:moveTo>
                  <a:cubicBezTo>
                    <a:pt x="102" y="1"/>
                    <a:pt x="1" y="101"/>
                    <a:pt x="1" y="225"/>
                  </a:cubicBezTo>
                  <a:lnTo>
                    <a:pt x="1" y="6792"/>
                  </a:lnTo>
                  <a:cubicBezTo>
                    <a:pt x="1" y="6915"/>
                    <a:pt x="102" y="7016"/>
                    <a:pt x="225" y="7016"/>
                  </a:cubicBezTo>
                  <a:cubicBezTo>
                    <a:pt x="349" y="7016"/>
                    <a:pt x="450" y="6915"/>
                    <a:pt x="449" y="6792"/>
                  </a:cubicBezTo>
                  <a:lnTo>
                    <a:pt x="449" y="225"/>
                  </a:lnTo>
                  <a:cubicBezTo>
                    <a:pt x="449" y="101"/>
                    <a:pt x="348" y="1"/>
                    <a:pt x="22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11"/>
            <p:cNvSpPr/>
            <p:nvPr/>
          </p:nvSpPr>
          <p:spPr>
            <a:xfrm>
              <a:off x="3832575" y="1540100"/>
              <a:ext cx="90675" cy="222500"/>
            </a:xfrm>
            <a:custGeom>
              <a:avLst/>
              <a:gdLst/>
              <a:ahLst/>
              <a:cxnLst/>
              <a:rect l="l" t="t" r="r" b="b"/>
              <a:pathLst>
                <a:path w="3627" h="8900" extrusionOk="0">
                  <a:moveTo>
                    <a:pt x="225" y="0"/>
                  </a:moveTo>
                  <a:cubicBezTo>
                    <a:pt x="102" y="0"/>
                    <a:pt x="1" y="100"/>
                    <a:pt x="1" y="223"/>
                  </a:cubicBezTo>
                  <a:lnTo>
                    <a:pt x="1" y="5518"/>
                  </a:lnTo>
                  <a:cubicBezTo>
                    <a:pt x="1" y="5577"/>
                    <a:pt x="24" y="5634"/>
                    <a:pt x="66" y="5675"/>
                  </a:cubicBezTo>
                  <a:lnTo>
                    <a:pt x="3224" y="8834"/>
                  </a:lnTo>
                  <a:cubicBezTo>
                    <a:pt x="3267" y="8878"/>
                    <a:pt x="3325" y="8899"/>
                    <a:pt x="3382" y="8899"/>
                  </a:cubicBezTo>
                  <a:cubicBezTo>
                    <a:pt x="3440" y="8899"/>
                    <a:pt x="3497" y="8878"/>
                    <a:pt x="3540" y="8835"/>
                  </a:cubicBezTo>
                  <a:cubicBezTo>
                    <a:pt x="3627" y="8746"/>
                    <a:pt x="3627" y="8604"/>
                    <a:pt x="3540" y="8516"/>
                  </a:cubicBezTo>
                  <a:lnTo>
                    <a:pt x="448" y="5425"/>
                  </a:lnTo>
                  <a:lnTo>
                    <a:pt x="448" y="223"/>
                  </a:lnTo>
                  <a:cubicBezTo>
                    <a:pt x="448" y="100"/>
                    <a:pt x="348" y="0"/>
                    <a:pt x="2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11"/>
            <p:cNvSpPr/>
            <p:nvPr/>
          </p:nvSpPr>
          <p:spPr>
            <a:xfrm>
              <a:off x="3395400" y="1475950"/>
              <a:ext cx="159825" cy="103025"/>
            </a:xfrm>
            <a:custGeom>
              <a:avLst/>
              <a:gdLst/>
              <a:ahLst/>
              <a:cxnLst/>
              <a:rect l="l" t="t" r="r" b="b"/>
              <a:pathLst>
                <a:path w="6393" h="4121" extrusionOk="0">
                  <a:moveTo>
                    <a:pt x="6135" y="1"/>
                  </a:moveTo>
                  <a:cubicBezTo>
                    <a:pt x="6058" y="1"/>
                    <a:pt x="5983" y="41"/>
                    <a:pt x="5942" y="112"/>
                  </a:cubicBezTo>
                  <a:lnTo>
                    <a:pt x="3873" y="3673"/>
                  </a:lnTo>
                  <a:lnTo>
                    <a:pt x="225" y="3673"/>
                  </a:lnTo>
                  <a:cubicBezTo>
                    <a:pt x="102" y="3673"/>
                    <a:pt x="1" y="3774"/>
                    <a:pt x="1" y="3897"/>
                  </a:cubicBezTo>
                  <a:cubicBezTo>
                    <a:pt x="1" y="4020"/>
                    <a:pt x="102" y="4121"/>
                    <a:pt x="225" y="4121"/>
                  </a:cubicBezTo>
                  <a:lnTo>
                    <a:pt x="4001" y="4121"/>
                  </a:lnTo>
                  <a:cubicBezTo>
                    <a:pt x="4082" y="4121"/>
                    <a:pt x="4156" y="4078"/>
                    <a:pt x="4194" y="4010"/>
                  </a:cubicBezTo>
                  <a:lnTo>
                    <a:pt x="6329" y="338"/>
                  </a:lnTo>
                  <a:cubicBezTo>
                    <a:pt x="6392" y="231"/>
                    <a:pt x="6356" y="94"/>
                    <a:pt x="6248" y="32"/>
                  </a:cubicBezTo>
                  <a:cubicBezTo>
                    <a:pt x="6213" y="11"/>
                    <a:pt x="6174" y="1"/>
                    <a:pt x="61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11"/>
            <p:cNvSpPr/>
            <p:nvPr/>
          </p:nvSpPr>
          <p:spPr>
            <a:xfrm>
              <a:off x="3482900" y="850875"/>
              <a:ext cx="707900" cy="707925"/>
            </a:xfrm>
            <a:custGeom>
              <a:avLst/>
              <a:gdLst/>
              <a:ahLst/>
              <a:cxnLst/>
              <a:rect l="l" t="t" r="r" b="b"/>
              <a:pathLst>
                <a:path w="28316" h="28317" extrusionOk="0">
                  <a:moveTo>
                    <a:pt x="3328" y="1"/>
                  </a:moveTo>
                  <a:lnTo>
                    <a:pt x="3328" y="1965"/>
                  </a:lnTo>
                  <a:lnTo>
                    <a:pt x="3211" y="1965"/>
                  </a:lnTo>
                  <a:cubicBezTo>
                    <a:pt x="2171" y="1965"/>
                    <a:pt x="1329" y="2792"/>
                    <a:pt x="1293" y="3822"/>
                  </a:cubicBezTo>
                  <a:lnTo>
                    <a:pt x="0" y="3822"/>
                  </a:lnTo>
                  <a:lnTo>
                    <a:pt x="0" y="5832"/>
                  </a:lnTo>
                  <a:lnTo>
                    <a:pt x="1287" y="5832"/>
                  </a:lnTo>
                  <a:lnTo>
                    <a:pt x="1287" y="7043"/>
                  </a:lnTo>
                  <a:lnTo>
                    <a:pt x="0" y="7043"/>
                  </a:lnTo>
                  <a:lnTo>
                    <a:pt x="0" y="9053"/>
                  </a:lnTo>
                  <a:lnTo>
                    <a:pt x="1287" y="9053"/>
                  </a:lnTo>
                  <a:lnTo>
                    <a:pt x="1287" y="10372"/>
                  </a:lnTo>
                  <a:lnTo>
                    <a:pt x="0" y="10372"/>
                  </a:lnTo>
                  <a:lnTo>
                    <a:pt x="0" y="12382"/>
                  </a:lnTo>
                  <a:lnTo>
                    <a:pt x="1287" y="12382"/>
                  </a:lnTo>
                  <a:lnTo>
                    <a:pt x="1287" y="13593"/>
                  </a:lnTo>
                  <a:lnTo>
                    <a:pt x="0" y="13593"/>
                  </a:lnTo>
                  <a:lnTo>
                    <a:pt x="0" y="15603"/>
                  </a:lnTo>
                  <a:lnTo>
                    <a:pt x="1287" y="15603"/>
                  </a:lnTo>
                  <a:lnTo>
                    <a:pt x="1287" y="16922"/>
                  </a:lnTo>
                  <a:lnTo>
                    <a:pt x="0" y="16922"/>
                  </a:lnTo>
                  <a:lnTo>
                    <a:pt x="0" y="18932"/>
                  </a:lnTo>
                  <a:lnTo>
                    <a:pt x="1287" y="18932"/>
                  </a:lnTo>
                  <a:lnTo>
                    <a:pt x="1287" y="20141"/>
                  </a:lnTo>
                  <a:lnTo>
                    <a:pt x="0" y="20141"/>
                  </a:lnTo>
                  <a:lnTo>
                    <a:pt x="0" y="22152"/>
                  </a:lnTo>
                  <a:lnTo>
                    <a:pt x="1287" y="22152"/>
                  </a:lnTo>
                  <a:lnTo>
                    <a:pt x="1287" y="23470"/>
                  </a:lnTo>
                  <a:lnTo>
                    <a:pt x="0" y="23470"/>
                  </a:lnTo>
                  <a:lnTo>
                    <a:pt x="0" y="25481"/>
                  </a:lnTo>
                  <a:lnTo>
                    <a:pt x="1471" y="25481"/>
                  </a:lnTo>
                  <a:cubicBezTo>
                    <a:pt x="1779" y="26137"/>
                    <a:pt x="2439" y="26594"/>
                    <a:pt x="3211" y="26594"/>
                  </a:cubicBezTo>
                  <a:lnTo>
                    <a:pt x="3328" y="26594"/>
                  </a:lnTo>
                  <a:lnTo>
                    <a:pt x="3328" y="28317"/>
                  </a:lnTo>
                  <a:lnTo>
                    <a:pt x="5339" y="28317"/>
                  </a:lnTo>
                  <a:lnTo>
                    <a:pt x="5339" y="26594"/>
                  </a:lnTo>
                  <a:lnTo>
                    <a:pt x="6658" y="26594"/>
                  </a:lnTo>
                  <a:lnTo>
                    <a:pt x="6658" y="28317"/>
                  </a:lnTo>
                  <a:lnTo>
                    <a:pt x="8668" y="28317"/>
                  </a:lnTo>
                  <a:lnTo>
                    <a:pt x="8668" y="26594"/>
                  </a:lnTo>
                  <a:lnTo>
                    <a:pt x="9877" y="26594"/>
                  </a:lnTo>
                  <a:lnTo>
                    <a:pt x="9877" y="28317"/>
                  </a:lnTo>
                  <a:lnTo>
                    <a:pt x="11888" y="28317"/>
                  </a:lnTo>
                  <a:lnTo>
                    <a:pt x="11888" y="26594"/>
                  </a:lnTo>
                  <a:lnTo>
                    <a:pt x="13206" y="26594"/>
                  </a:lnTo>
                  <a:lnTo>
                    <a:pt x="13206" y="28317"/>
                  </a:lnTo>
                  <a:lnTo>
                    <a:pt x="15217" y="28317"/>
                  </a:lnTo>
                  <a:lnTo>
                    <a:pt x="15217" y="26594"/>
                  </a:lnTo>
                  <a:lnTo>
                    <a:pt x="16427" y="26594"/>
                  </a:lnTo>
                  <a:lnTo>
                    <a:pt x="16427" y="28317"/>
                  </a:lnTo>
                  <a:lnTo>
                    <a:pt x="18437" y="28317"/>
                  </a:lnTo>
                  <a:lnTo>
                    <a:pt x="18437" y="26594"/>
                  </a:lnTo>
                  <a:lnTo>
                    <a:pt x="19756" y="26594"/>
                  </a:lnTo>
                  <a:lnTo>
                    <a:pt x="19756" y="28317"/>
                  </a:lnTo>
                  <a:lnTo>
                    <a:pt x="21766" y="28317"/>
                  </a:lnTo>
                  <a:lnTo>
                    <a:pt x="21766" y="26594"/>
                  </a:lnTo>
                  <a:lnTo>
                    <a:pt x="22977" y="26594"/>
                  </a:lnTo>
                  <a:lnTo>
                    <a:pt x="22977" y="28317"/>
                  </a:lnTo>
                  <a:lnTo>
                    <a:pt x="24987" y="28317"/>
                  </a:lnTo>
                  <a:lnTo>
                    <a:pt x="24987" y="26594"/>
                  </a:lnTo>
                  <a:lnTo>
                    <a:pt x="25015" y="26594"/>
                  </a:lnTo>
                  <a:cubicBezTo>
                    <a:pt x="25786" y="26594"/>
                    <a:pt x="26446" y="26137"/>
                    <a:pt x="26753" y="25481"/>
                  </a:cubicBezTo>
                  <a:lnTo>
                    <a:pt x="28315" y="25481"/>
                  </a:lnTo>
                  <a:lnTo>
                    <a:pt x="28315" y="23470"/>
                  </a:lnTo>
                  <a:lnTo>
                    <a:pt x="26939" y="23470"/>
                  </a:lnTo>
                  <a:lnTo>
                    <a:pt x="26939" y="22152"/>
                  </a:lnTo>
                  <a:lnTo>
                    <a:pt x="28315" y="22152"/>
                  </a:lnTo>
                  <a:lnTo>
                    <a:pt x="28315" y="20141"/>
                  </a:lnTo>
                  <a:lnTo>
                    <a:pt x="26939" y="20141"/>
                  </a:lnTo>
                  <a:lnTo>
                    <a:pt x="26939" y="18932"/>
                  </a:lnTo>
                  <a:lnTo>
                    <a:pt x="28315" y="18932"/>
                  </a:lnTo>
                  <a:lnTo>
                    <a:pt x="28315" y="16922"/>
                  </a:lnTo>
                  <a:lnTo>
                    <a:pt x="26939" y="16922"/>
                  </a:lnTo>
                  <a:lnTo>
                    <a:pt x="26939" y="15603"/>
                  </a:lnTo>
                  <a:lnTo>
                    <a:pt x="28315" y="15603"/>
                  </a:lnTo>
                  <a:lnTo>
                    <a:pt x="28315" y="13593"/>
                  </a:lnTo>
                  <a:lnTo>
                    <a:pt x="26939" y="13593"/>
                  </a:lnTo>
                  <a:lnTo>
                    <a:pt x="26939" y="12382"/>
                  </a:lnTo>
                  <a:lnTo>
                    <a:pt x="28315" y="12382"/>
                  </a:lnTo>
                  <a:lnTo>
                    <a:pt x="28315" y="10372"/>
                  </a:lnTo>
                  <a:lnTo>
                    <a:pt x="26939" y="10372"/>
                  </a:lnTo>
                  <a:lnTo>
                    <a:pt x="26939" y="9053"/>
                  </a:lnTo>
                  <a:lnTo>
                    <a:pt x="28315" y="9053"/>
                  </a:lnTo>
                  <a:lnTo>
                    <a:pt x="28315" y="7043"/>
                  </a:lnTo>
                  <a:lnTo>
                    <a:pt x="26939" y="7043"/>
                  </a:lnTo>
                  <a:lnTo>
                    <a:pt x="26939" y="5832"/>
                  </a:lnTo>
                  <a:lnTo>
                    <a:pt x="28315" y="5832"/>
                  </a:lnTo>
                  <a:lnTo>
                    <a:pt x="28315" y="3822"/>
                  </a:lnTo>
                  <a:lnTo>
                    <a:pt x="26932" y="3822"/>
                  </a:lnTo>
                  <a:cubicBezTo>
                    <a:pt x="26896" y="2792"/>
                    <a:pt x="26055" y="1965"/>
                    <a:pt x="25015" y="1965"/>
                  </a:cubicBezTo>
                  <a:lnTo>
                    <a:pt x="24987" y="1965"/>
                  </a:lnTo>
                  <a:lnTo>
                    <a:pt x="24987" y="1"/>
                  </a:lnTo>
                  <a:lnTo>
                    <a:pt x="22977" y="1"/>
                  </a:lnTo>
                  <a:lnTo>
                    <a:pt x="22977" y="1965"/>
                  </a:lnTo>
                  <a:lnTo>
                    <a:pt x="21766" y="1965"/>
                  </a:lnTo>
                  <a:lnTo>
                    <a:pt x="21766" y="1"/>
                  </a:lnTo>
                  <a:lnTo>
                    <a:pt x="19756" y="1"/>
                  </a:lnTo>
                  <a:lnTo>
                    <a:pt x="19756" y="1965"/>
                  </a:lnTo>
                  <a:lnTo>
                    <a:pt x="18437" y="1965"/>
                  </a:lnTo>
                  <a:lnTo>
                    <a:pt x="18437" y="1"/>
                  </a:lnTo>
                  <a:lnTo>
                    <a:pt x="16427" y="1"/>
                  </a:lnTo>
                  <a:lnTo>
                    <a:pt x="16427" y="1965"/>
                  </a:lnTo>
                  <a:lnTo>
                    <a:pt x="15217" y="1965"/>
                  </a:lnTo>
                  <a:lnTo>
                    <a:pt x="15217" y="1"/>
                  </a:lnTo>
                  <a:lnTo>
                    <a:pt x="13206" y="1"/>
                  </a:lnTo>
                  <a:lnTo>
                    <a:pt x="13206" y="1965"/>
                  </a:lnTo>
                  <a:lnTo>
                    <a:pt x="11888" y="1965"/>
                  </a:lnTo>
                  <a:lnTo>
                    <a:pt x="11888" y="1"/>
                  </a:lnTo>
                  <a:lnTo>
                    <a:pt x="9877" y="1"/>
                  </a:lnTo>
                  <a:lnTo>
                    <a:pt x="9877" y="1965"/>
                  </a:lnTo>
                  <a:lnTo>
                    <a:pt x="8668" y="1965"/>
                  </a:lnTo>
                  <a:lnTo>
                    <a:pt x="8668" y="1"/>
                  </a:lnTo>
                  <a:lnTo>
                    <a:pt x="6658" y="1"/>
                  </a:lnTo>
                  <a:lnTo>
                    <a:pt x="6658" y="1965"/>
                  </a:lnTo>
                  <a:lnTo>
                    <a:pt x="5339" y="1965"/>
                  </a:lnTo>
                  <a:lnTo>
                    <a:pt x="533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11"/>
            <p:cNvSpPr/>
            <p:nvPr/>
          </p:nvSpPr>
          <p:spPr>
            <a:xfrm>
              <a:off x="3482850" y="850875"/>
              <a:ext cx="491975" cy="707925"/>
            </a:xfrm>
            <a:custGeom>
              <a:avLst/>
              <a:gdLst/>
              <a:ahLst/>
              <a:cxnLst/>
              <a:rect l="l" t="t" r="r" b="b"/>
              <a:pathLst>
                <a:path w="19679" h="28317" extrusionOk="0">
                  <a:moveTo>
                    <a:pt x="3328" y="1"/>
                  </a:moveTo>
                  <a:lnTo>
                    <a:pt x="3328" y="1965"/>
                  </a:lnTo>
                  <a:lnTo>
                    <a:pt x="3210" y="1965"/>
                  </a:lnTo>
                  <a:cubicBezTo>
                    <a:pt x="2170" y="1965"/>
                    <a:pt x="1329" y="2792"/>
                    <a:pt x="1294" y="3822"/>
                  </a:cubicBezTo>
                  <a:lnTo>
                    <a:pt x="0" y="3822"/>
                  </a:lnTo>
                  <a:lnTo>
                    <a:pt x="0" y="5832"/>
                  </a:lnTo>
                  <a:lnTo>
                    <a:pt x="1287" y="5832"/>
                  </a:lnTo>
                  <a:lnTo>
                    <a:pt x="1287" y="7043"/>
                  </a:lnTo>
                  <a:lnTo>
                    <a:pt x="0" y="7043"/>
                  </a:lnTo>
                  <a:lnTo>
                    <a:pt x="0" y="9053"/>
                  </a:lnTo>
                  <a:lnTo>
                    <a:pt x="1287" y="9053"/>
                  </a:lnTo>
                  <a:lnTo>
                    <a:pt x="1287" y="10372"/>
                  </a:lnTo>
                  <a:lnTo>
                    <a:pt x="0" y="10372"/>
                  </a:lnTo>
                  <a:lnTo>
                    <a:pt x="0" y="12382"/>
                  </a:lnTo>
                  <a:lnTo>
                    <a:pt x="1287" y="12382"/>
                  </a:lnTo>
                  <a:lnTo>
                    <a:pt x="1287" y="13593"/>
                  </a:lnTo>
                  <a:lnTo>
                    <a:pt x="0" y="13593"/>
                  </a:lnTo>
                  <a:lnTo>
                    <a:pt x="0" y="15603"/>
                  </a:lnTo>
                  <a:lnTo>
                    <a:pt x="1287" y="15603"/>
                  </a:lnTo>
                  <a:lnTo>
                    <a:pt x="1287" y="16922"/>
                  </a:lnTo>
                  <a:lnTo>
                    <a:pt x="0" y="16922"/>
                  </a:lnTo>
                  <a:lnTo>
                    <a:pt x="0" y="18932"/>
                  </a:lnTo>
                  <a:lnTo>
                    <a:pt x="1287" y="18932"/>
                  </a:lnTo>
                  <a:lnTo>
                    <a:pt x="1287" y="20141"/>
                  </a:lnTo>
                  <a:lnTo>
                    <a:pt x="0" y="20141"/>
                  </a:lnTo>
                  <a:lnTo>
                    <a:pt x="0" y="22152"/>
                  </a:lnTo>
                  <a:lnTo>
                    <a:pt x="1287" y="22152"/>
                  </a:lnTo>
                  <a:lnTo>
                    <a:pt x="1287" y="23470"/>
                  </a:lnTo>
                  <a:lnTo>
                    <a:pt x="0" y="23470"/>
                  </a:lnTo>
                  <a:lnTo>
                    <a:pt x="0" y="25481"/>
                  </a:lnTo>
                  <a:lnTo>
                    <a:pt x="1472" y="25481"/>
                  </a:lnTo>
                  <a:cubicBezTo>
                    <a:pt x="1779" y="26137"/>
                    <a:pt x="2438" y="26594"/>
                    <a:pt x="3210" y="26594"/>
                  </a:cubicBezTo>
                  <a:lnTo>
                    <a:pt x="3328" y="26594"/>
                  </a:lnTo>
                  <a:lnTo>
                    <a:pt x="3328" y="28317"/>
                  </a:lnTo>
                  <a:lnTo>
                    <a:pt x="5339" y="28317"/>
                  </a:lnTo>
                  <a:lnTo>
                    <a:pt x="5339" y="26594"/>
                  </a:lnTo>
                  <a:lnTo>
                    <a:pt x="6657" y="26594"/>
                  </a:lnTo>
                  <a:lnTo>
                    <a:pt x="6657" y="28317"/>
                  </a:lnTo>
                  <a:lnTo>
                    <a:pt x="8668" y="28317"/>
                  </a:lnTo>
                  <a:lnTo>
                    <a:pt x="8668" y="26594"/>
                  </a:lnTo>
                  <a:lnTo>
                    <a:pt x="9878" y="26594"/>
                  </a:lnTo>
                  <a:lnTo>
                    <a:pt x="9878" y="28317"/>
                  </a:lnTo>
                  <a:lnTo>
                    <a:pt x="11888" y="28317"/>
                  </a:lnTo>
                  <a:lnTo>
                    <a:pt x="11888" y="26594"/>
                  </a:lnTo>
                  <a:lnTo>
                    <a:pt x="13207" y="26594"/>
                  </a:lnTo>
                  <a:lnTo>
                    <a:pt x="13207" y="28317"/>
                  </a:lnTo>
                  <a:lnTo>
                    <a:pt x="15217" y="28317"/>
                  </a:lnTo>
                  <a:lnTo>
                    <a:pt x="15217" y="26594"/>
                  </a:lnTo>
                  <a:lnTo>
                    <a:pt x="16428" y="26594"/>
                  </a:lnTo>
                  <a:lnTo>
                    <a:pt x="16428" y="28317"/>
                  </a:lnTo>
                  <a:lnTo>
                    <a:pt x="18438" y="28317"/>
                  </a:lnTo>
                  <a:lnTo>
                    <a:pt x="18438" y="26594"/>
                  </a:lnTo>
                  <a:lnTo>
                    <a:pt x="19679" y="26594"/>
                  </a:lnTo>
                  <a:cubicBezTo>
                    <a:pt x="10299" y="21989"/>
                    <a:pt x="5724" y="12051"/>
                    <a:pt x="6185" y="1965"/>
                  </a:cubicBezTo>
                  <a:lnTo>
                    <a:pt x="5339" y="1965"/>
                  </a:lnTo>
                  <a:lnTo>
                    <a:pt x="5339" y="1"/>
                  </a:ln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11"/>
            <p:cNvSpPr/>
            <p:nvPr/>
          </p:nvSpPr>
          <p:spPr>
            <a:xfrm>
              <a:off x="3976800" y="1516675"/>
              <a:ext cx="50275" cy="42125"/>
            </a:xfrm>
            <a:custGeom>
              <a:avLst/>
              <a:gdLst/>
              <a:ahLst/>
              <a:cxnLst/>
              <a:rect l="l" t="t" r="r" b="b"/>
              <a:pathLst>
                <a:path w="2011" h="1685" extrusionOk="0">
                  <a:moveTo>
                    <a:pt x="0" y="0"/>
                  </a:moveTo>
                  <a:lnTo>
                    <a:pt x="0" y="1685"/>
                  </a:lnTo>
                  <a:lnTo>
                    <a:pt x="2010" y="1685"/>
                  </a:lnTo>
                  <a:lnTo>
                    <a:pt x="2010" y="869"/>
                  </a:lnTo>
                  <a:cubicBezTo>
                    <a:pt x="1925" y="838"/>
                    <a:pt x="1838" y="810"/>
                    <a:pt x="1753" y="776"/>
                  </a:cubicBezTo>
                  <a:cubicBezTo>
                    <a:pt x="1148" y="541"/>
                    <a:pt x="568" y="277"/>
                    <a:pt x="0" y="0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11"/>
            <p:cNvSpPr/>
            <p:nvPr/>
          </p:nvSpPr>
          <p:spPr>
            <a:xfrm>
              <a:off x="3685575" y="1077300"/>
              <a:ext cx="205750" cy="272350"/>
            </a:xfrm>
            <a:custGeom>
              <a:avLst/>
              <a:gdLst/>
              <a:ahLst/>
              <a:cxnLst/>
              <a:rect l="l" t="t" r="r" b="b"/>
              <a:pathLst>
                <a:path w="8230" h="10894" extrusionOk="0">
                  <a:moveTo>
                    <a:pt x="4111" y="2496"/>
                  </a:moveTo>
                  <a:lnTo>
                    <a:pt x="5396" y="7035"/>
                  </a:lnTo>
                  <a:lnTo>
                    <a:pt x="2824" y="7035"/>
                  </a:lnTo>
                  <a:lnTo>
                    <a:pt x="4111" y="2496"/>
                  </a:lnTo>
                  <a:close/>
                  <a:moveTo>
                    <a:pt x="4108" y="0"/>
                  </a:moveTo>
                  <a:cubicBezTo>
                    <a:pt x="3561" y="0"/>
                    <a:pt x="3014" y="206"/>
                    <a:pt x="2882" y="650"/>
                  </a:cubicBezTo>
                  <a:lnTo>
                    <a:pt x="30" y="9947"/>
                  </a:lnTo>
                  <a:cubicBezTo>
                    <a:pt x="15" y="10006"/>
                    <a:pt x="0" y="10065"/>
                    <a:pt x="0" y="10095"/>
                  </a:cubicBezTo>
                  <a:cubicBezTo>
                    <a:pt x="0" y="10568"/>
                    <a:pt x="696" y="10891"/>
                    <a:pt x="1209" y="10893"/>
                  </a:cubicBezTo>
                  <a:cubicBezTo>
                    <a:pt x="1533" y="10893"/>
                    <a:pt x="1785" y="10788"/>
                    <a:pt x="1859" y="10509"/>
                  </a:cubicBezTo>
                  <a:lnTo>
                    <a:pt x="2421" y="8542"/>
                  </a:lnTo>
                  <a:lnTo>
                    <a:pt x="5806" y="8542"/>
                  </a:lnTo>
                  <a:lnTo>
                    <a:pt x="6368" y="10509"/>
                  </a:lnTo>
                  <a:cubicBezTo>
                    <a:pt x="6442" y="10789"/>
                    <a:pt x="6694" y="10893"/>
                    <a:pt x="7017" y="10893"/>
                  </a:cubicBezTo>
                  <a:cubicBezTo>
                    <a:pt x="7536" y="10893"/>
                    <a:pt x="8230" y="10553"/>
                    <a:pt x="8230" y="10095"/>
                  </a:cubicBezTo>
                  <a:cubicBezTo>
                    <a:pt x="8230" y="10050"/>
                    <a:pt x="8216" y="10006"/>
                    <a:pt x="8201" y="9947"/>
                  </a:cubicBezTo>
                  <a:lnTo>
                    <a:pt x="5349" y="650"/>
                  </a:lnTo>
                  <a:cubicBezTo>
                    <a:pt x="5216" y="206"/>
                    <a:pt x="4669" y="0"/>
                    <a:pt x="41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11"/>
            <p:cNvSpPr/>
            <p:nvPr/>
          </p:nvSpPr>
          <p:spPr>
            <a:xfrm>
              <a:off x="3916850" y="1079500"/>
              <a:ext cx="48075" cy="270150"/>
            </a:xfrm>
            <a:custGeom>
              <a:avLst/>
              <a:gdLst/>
              <a:ahLst/>
              <a:cxnLst/>
              <a:rect l="l" t="t" r="r" b="b"/>
              <a:pathLst>
                <a:path w="1923" h="10806" extrusionOk="0">
                  <a:moveTo>
                    <a:pt x="961" y="0"/>
                  </a:moveTo>
                  <a:cubicBezTo>
                    <a:pt x="474" y="0"/>
                    <a:pt x="1" y="177"/>
                    <a:pt x="1" y="591"/>
                  </a:cubicBezTo>
                  <a:lnTo>
                    <a:pt x="1" y="10200"/>
                  </a:lnTo>
                  <a:cubicBezTo>
                    <a:pt x="1" y="10599"/>
                    <a:pt x="474" y="10805"/>
                    <a:pt x="961" y="10805"/>
                  </a:cubicBezTo>
                  <a:cubicBezTo>
                    <a:pt x="1434" y="10805"/>
                    <a:pt x="1922" y="10599"/>
                    <a:pt x="1922" y="10200"/>
                  </a:cubicBezTo>
                  <a:lnTo>
                    <a:pt x="1922" y="591"/>
                  </a:lnTo>
                  <a:cubicBezTo>
                    <a:pt x="1922" y="177"/>
                    <a:pt x="1434" y="0"/>
                    <a:pt x="9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11"/>
            <p:cNvSpPr/>
            <p:nvPr/>
          </p:nvSpPr>
          <p:spPr>
            <a:xfrm>
              <a:off x="4042850" y="938225"/>
              <a:ext cx="64450" cy="67975"/>
            </a:xfrm>
            <a:custGeom>
              <a:avLst/>
              <a:gdLst/>
              <a:ahLst/>
              <a:cxnLst/>
              <a:rect l="l" t="t" r="r" b="b"/>
              <a:pathLst>
                <a:path w="2578" h="2719" extrusionOk="0">
                  <a:moveTo>
                    <a:pt x="771" y="0"/>
                  </a:moveTo>
                  <a:cubicBezTo>
                    <a:pt x="464" y="0"/>
                    <a:pt x="179" y="155"/>
                    <a:pt x="90" y="482"/>
                  </a:cubicBezTo>
                  <a:cubicBezTo>
                    <a:pt x="1" y="803"/>
                    <a:pt x="198" y="1253"/>
                    <a:pt x="558" y="1310"/>
                  </a:cubicBezTo>
                  <a:cubicBezTo>
                    <a:pt x="793" y="1348"/>
                    <a:pt x="907" y="1389"/>
                    <a:pt x="1057" y="1586"/>
                  </a:cubicBezTo>
                  <a:cubicBezTo>
                    <a:pt x="1143" y="1698"/>
                    <a:pt x="1178" y="1876"/>
                    <a:pt x="1165" y="2047"/>
                  </a:cubicBezTo>
                  <a:cubicBezTo>
                    <a:pt x="1141" y="2409"/>
                    <a:pt x="1492" y="2719"/>
                    <a:pt x="1839" y="2719"/>
                  </a:cubicBezTo>
                  <a:cubicBezTo>
                    <a:pt x="2225" y="2719"/>
                    <a:pt x="2486" y="2411"/>
                    <a:pt x="2511" y="2047"/>
                  </a:cubicBezTo>
                  <a:cubicBezTo>
                    <a:pt x="2577" y="1106"/>
                    <a:pt x="1855" y="161"/>
                    <a:pt x="917" y="12"/>
                  </a:cubicBezTo>
                  <a:cubicBezTo>
                    <a:pt x="868" y="4"/>
                    <a:pt x="819" y="0"/>
                    <a:pt x="7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11"/>
            <p:cNvSpPr/>
            <p:nvPr/>
          </p:nvSpPr>
          <p:spPr>
            <a:xfrm>
              <a:off x="4074525" y="1036350"/>
              <a:ext cx="39775" cy="231025"/>
            </a:xfrm>
            <a:custGeom>
              <a:avLst/>
              <a:gdLst/>
              <a:ahLst/>
              <a:cxnLst/>
              <a:rect l="l" t="t" r="r" b="b"/>
              <a:pathLst>
                <a:path w="1591" h="9241" extrusionOk="0">
                  <a:moveTo>
                    <a:pt x="658" y="1"/>
                  </a:moveTo>
                  <a:cubicBezTo>
                    <a:pt x="323" y="1"/>
                    <a:pt x="0" y="216"/>
                    <a:pt x="26" y="649"/>
                  </a:cubicBezTo>
                  <a:cubicBezTo>
                    <a:pt x="180" y="3295"/>
                    <a:pt x="245" y="5941"/>
                    <a:pt x="219" y="8591"/>
                  </a:cubicBezTo>
                  <a:cubicBezTo>
                    <a:pt x="215" y="9024"/>
                    <a:pt x="550" y="9241"/>
                    <a:pt x="886" y="9241"/>
                  </a:cubicBezTo>
                  <a:cubicBezTo>
                    <a:pt x="1222" y="9241"/>
                    <a:pt x="1560" y="9024"/>
                    <a:pt x="1564" y="8591"/>
                  </a:cubicBezTo>
                  <a:cubicBezTo>
                    <a:pt x="1590" y="5941"/>
                    <a:pt x="1526" y="3295"/>
                    <a:pt x="1371" y="649"/>
                  </a:cubicBezTo>
                  <a:cubicBezTo>
                    <a:pt x="1346" y="218"/>
                    <a:pt x="996" y="1"/>
                    <a:pt x="65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3" name="Google Shape;553;p11"/>
          <p:cNvGrpSpPr/>
          <p:nvPr/>
        </p:nvGrpSpPr>
        <p:grpSpPr>
          <a:xfrm rot="-263580">
            <a:off x="603860" y="3660284"/>
            <a:ext cx="1347151" cy="1115842"/>
            <a:chOff x="3159675" y="4001400"/>
            <a:chExt cx="1347100" cy="1115800"/>
          </a:xfrm>
        </p:grpSpPr>
        <p:sp>
          <p:nvSpPr>
            <p:cNvPr id="554" name="Google Shape;554;p11"/>
            <p:cNvSpPr/>
            <p:nvPr/>
          </p:nvSpPr>
          <p:spPr>
            <a:xfrm>
              <a:off x="3671625" y="4949725"/>
              <a:ext cx="328750" cy="135375"/>
            </a:xfrm>
            <a:custGeom>
              <a:avLst/>
              <a:gdLst/>
              <a:ahLst/>
              <a:cxnLst/>
              <a:rect l="l" t="t" r="r" b="b"/>
              <a:pathLst>
                <a:path w="13150" h="5415" extrusionOk="0">
                  <a:moveTo>
                    <a:pt x="1" y="1"/>
                  </a:moveTo>
                  <a:lnTo>
                    <a:pt x="1" y="5414"/>
                  </a:lnTo>
                  <a:lnTo>
                    <a:pt x="13150" y="5414"/>
                  </a:lnTo>
                  <a:lnTo>
                    <a:pt x="1315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11"/>
            <p:cNvSpPr/>
            <p:nvPr/>
          </p:nvSpPr>
          <p:spPr>
            <a:xfrm>
              <a:off x="3671600" y="4949725"/>
              <a:ext cx="328750" cy="75325"/>
            </a:xfrm>
            <a:custGeom>
              <a:avLst/>
              <a:gdLst/>
              <a:ahLst/>
              <a:cxnLst/>
              <a:rect l="l" t="t" r="r" b="b"/>
              <a:pathLst>
                <a:path w="13150" h="3013" extrusionOk="0">
                  <a:moveTo>
                    <a:pt x="0" y="1"/>
                  </a:moveTo>
                  <a:lnTo>
                    <a:pt x="0" y="3013"/>
                  </a:lnTo>
                  <a:cubicBezTo>
                    <a:pt x="4381" y="2750"/>
                    <a:pt x="8765" y="2542"/>
                    <a:pt x="13149" y="2371"/>
                  </a:cubicBezTo>
                  <a:lnTo>
                    <a:pt x="1314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11"/>
            <p:cNvSpPr/>
            <p:nvPr/>
          </p:nvSpPr>
          <p:spPr>
            <a:xfrm>
              <a:off x="3613075" y="5067300"/>
              <a:ext cx="445850" cy="49900"/>
            </a:xfrm>
            <a:custGeom>
              <a:avLst/>
              <a:gdLst/>
              <a:ahLst/>
              <a:cxnLst/>
              <a:rect l="l" t="t" r="r" b="b"/>
              <a:pathLst>
                <a:path w="17834" h="1996" extrusionOk="0">
                  <a:moveTo>
                    <a:pt x="1" y="0"/>
                  </a:moveTo>
                  <a:lnTo>
                    <a:pt x="1" y="1996"/>
                  </a:lnTo>
                  <a:lnTo>
                    <a:pt x="17833" y="1996"/>
                  </a:lnTo>
                  <a:lnTo>
                    <a:pt x="1783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11"/>
            <p:cNvSpPr/>
            <p:nvPr/>
          </p:nvSpPr>
          <p:spPr>
            <a:xfrm>
              <a:off x="3159675" y="4001400"/>
              <a:ext cx="1347100" cy="968600"/>
            </a:xfrm>
            <a:custGeom>
              <a:avLst/>
              <a:gdLst/>
              <a:ahLst/>
              <a:cxnLst/>
              <a:rect l="l" t="t" r="r" b="b"/>
              <a:pathLst>
                <a:path w="53884" h="38744" extrusionOk="0">
                  <a:moveTo>
                    <a:pt x="997" y="1"/>
                  </a:moveTo>
                  <a:cubicBezTo>
                    <a:pt x="446" y="1"/>
                    <a:pt x="0" y="447"/>
                    <a:pt x="0" y="998"/>
                  </a:cubicBezTo>
                  <a:lnTo>
                    <a:pt x="0" y="37746"/>
                  </a:lnTo>
                  <a:cubicBezTo>
                    <a:pt x="0" y="38297"/>
                    <a:pt x="446" y="38743"/>
                    <a:pt x="997" y="38743"/>
                  </a:cubicBezTo>
                  <a:lnTo>
                    <a:pt x="52888" y="38743"/>
                  </a:lnTo>
                  <a:cubicBezTo>
                    <a:pt x="53438" y="38743"/>
                    <a:pt x="53884" y="38297"/>
                    <a:pt x="53883" y="37746"/>
                  </a:cubicBezTo>
                  <a:lnTo>
                    <a:pt x="53883" y="998"/>
                  </a:lnTo>
                  <a:cubicBezTo>
                    <a:pt x="53883" y="447"/>
                    <a:pt x="53437" y="1"/>
                    <a:pt x="5288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11"/>
            <p:cNvSpPr/>
            <p:nvPr/>
          </p:nvSpPr>
          <p:spPr>
            <a:xfrm>
              <a:off x="3324800" y="4001400"/>
              <a:ext cx="1181975" cy="968625"/>
            </a:xfrm>
            <a:custGeom>
              <a:avLst/>
              <a:gdLst/>
              <a:ahLst/>
              <a:cxnLst/>
              <a:rect l="l" t="t" r="r" b="b"/>
              <a:pathLst>
                <a:path w="47279" h="38745" extrusionOk="0">
                  <a:moveTo>
                    <a:pt x="30770" y="1"/>
                  </a:moveTo>
                  <a:lnTo>
                    <a:pt x="1" y="38744"/>
                  </a:lnTo>
                  <a:lnTo>
                    <a:pt x="46283" y="38744"/>
                  </a:lnTo>
                  <a:cubicBezTo>
                    <a:pt x="46833" y="38744"/>
                    <a:pt x="47279" y="38298"/>
                    <a:pt x="47279" y="37747"/>
                  </a:cubicBezTo>
                  <a:lnTo>
                    <a:pt x="47279" y="999"/>
                  </a:lnTo>
                  <a:cubicBezTo>
                    <a:pt x="47279" y="447"/>
                    <a:pt x="46833" y="1"/>
                    <a:pt x="46283" y="1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11"/>
            <p:cNvSpPr/>
            <p:nvPr/>
          </p:nvSpPr>
          <p:spPr>
            <a:xfrm>
              <a:off x="3252125" y="4078950"/>
              <a:ext cx="1159175" cy="726700"/>
            </a:xfrm>
            <a:custGeom>
              <a:avLst/>
              <a:gdLst/>
              <a:ahLst/>
              <a:cxnLst/>
              <a:rect l="l" t="t" r="r" b="b"/>
              <a:pathLst>
                <a:path w="46367" h="29068" extrusionOk="0">
                  <a:moveTo>
                    <a:pt x="0" y="0"/>
                  </a:moveTo>
                  <a:lnTo>
                    <a:pt x="0" y="29068"/>
                  </a:lnTo>
                  <a:lnTo>
                    <a:pt x="46367" y="29068"/>
                  </a:lnTo>
                  <a:lnTo>
                    <a:pt x="4636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11"/>
            <p:cNvSpPr/>
            <p:nvPr/>
          </p:nvSpPr>
          <p:spPr>
            <a:xfrm>
              <a:off x="3433775" y="4078950"/>
              <a:ext cx="977525" cy="726700"/>
            </a:xfrm>
            <a:custGeom>
              <a:avLst/>
              <a:gdLst/>
              <a:ahLst/>
              <a:cxnLst/>
              <a:rect l="l" t="t" r="r" b="b"/>
              <a:pathLst>
                <a:path w="39101" h="29068" extrusionOk="0">
                  <a:moveTo>
                    <a:pt x="25075" y="0"/>
                  </a:moveTo>
                  <a:lnTo>
                    <a:pt x="0" y="29068"/>
                  </a:lnTo>
                  <a:lnTo>
                    <a:pt x="39101" y="29068"/>
                  </a:lnTo>
                  <a:lnTo>
                    <a:pt x="3910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11"/>
            <p:cNvSpPr/>
            <p:nvPr/>
          </p:nvSpPr>
          <p:spPr>
            <a:xfrm>
              <a:off x="3407075" y="4455325"/>
              <a:ext cx="57500" cy="153075"/>
            </a:xfrm>
            <a:custGeom>
              <a:avLst/>
              <a:gdLst/>
              <a:ahLst/>
              <a:cxnLst/>
              <a:rect l="l" t="t" r="r" b="b"/>
              <a:pathLst>
                <a:path w="2300" h="6123" extrusionOk="0">
                  <a:moveTo>
                    <a:pt x="0" y="1"/>
                  </a:moveTo>
                  <a:lnTo>
                    <a:pt x="0" y="6123"/>
                  </a:lnTo>
                  <a:lnTo>
                    <a:pt x="2299" y="6123"/>
                  </a:lnTo>
                  <a:lnTo>
                    <a:pt x="229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11"/>
            <p:cNvSpPr/>
            <p:nvPr/>
          </p:nvSpPr>
          <p:spPr>
            <a:xfrm>
              <a:off x="3524050" y="4315400"/>
              <a:ext cx="57475" cy="293000"/>
            </a:xfrm>
            <a:custGeom>
              <a:avLst/>
              <a:gdLst/>
              <a:ahLst/>
              <a:cxnLst/>
              <a:rect l="l" t="t" r="r" b="b"/>
              <a:pathLst>
                <a:path w="2299" h="11720" extrusionOk="0">
                  <a:moveTo>
                    <a:pt x="0" y="0"/>
                  </a:moveTo>
                  <a:lnTo>
                    <a:pt x="0" y="11720"/>
                  </a:lnTo>
                  <a:lnTo>
                    <a:pt x="2299" y="11720"/>
                  </a:lnTo>
                  <a:lnTo>
                    <a:pt x="229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11"/>
            <p:cNvSpPr/>
            <p:nvPr/>
          </p:nvSpPr>
          <p:spPr>
            <a:xfrm>
              <a:off x="3642875" y="4380100"/>
              <a:ext cx="57475" cy="228300"/>
            </a:xfrm>
            <a:custGeom>
              <a:avLst/>
              <a:gdLst/>
              <a:ahLst/>
              <a:cxnLst/>
              <a:rect l="l" t="t" r="r" b="b"/>
              <a:pathLst>
                <a:path w="2299" h="9132" extrusionOk="0">
                  <a:moveTo>
                    <a:pt x="0" y="0"/>
                  </a:moveTo>
                  <a:lnTo>
                    <a:pt x="0" y="9132"/>
                  </a:lnTo>
                  <a:lnTo>
                    <a:pt x="2299" y="9132"/>
                  </a:lnTo>
                  <a:lnTo>
                    <a:pt x="2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11"/>
            <p:cNvSpPr/>
            <p:nvPr/>
          </p:nvSpPr>
          <p:spPr>
            <a:xfrm>
              <a:off x="3186575" y="4041475"/>
              <a:ext cx="30475" cy="104575"/>
            </a:xfrm>
            <a:custGeom>
              <a:avLst/>
              <a:gdLst/>
              <a:ahLst/>
              <a:cxnLst/>
              <a:rect l="l" t="t" r="r" b="b"/>
              <a:pathLst>
                <a:path w="1219" h="4183" extrusionOk="0">
                  <a:moveTo>
                    <a:pt x="568" y="0"/>
                  </a:moveTo>
                  <a:cubicBezTo>
                    <a:pt x="315" y="0"/>
                    <a:pt x="56" y="162"/>
                    <a:pt x="44" y="486"/>
                  </a:cubicBezTo>
                  <a:cubicBezTo>
                    <a:pt x="1" y="1562"/>
                    <a:pt x="44" y="2632"/>
                    <a:pt x="171" y="3703"/>
                  </a:cubicBezTo>
                  <a:cubicBezTo>
                    <a:pt x="209" y="4022"/>
                    <a:pt x="482" y="4183"/>
                    <a:pt x="735" y="4183"/>
                  </a:cubicBezTo>
                  <a:cubicBezTo>
                    <a:pt x="986" y="4183"/>
                    <a:pt x="1218" y="4024"/>
                    <a:pt x="1180" y="3703"/>
                  </a:cubicBezTo>
                  <a:cubicBezTo>
                    <a:pt x="1053" y="2633"/>
                    <a:pt x="1011" y="1564"/>
                    <a:pt x="1053" y="486"/>
                  </a:cubicBezTo>
                  <a:cubicBezTo>
                    <a:pt x="1065" y="162"/>
                    <a:pt x="820" y="0"/>
                    <a:pt x="5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11"/>
            <p:cNvSpPr/>
            <p:nvPr/>
          </p:nvSpPr>
          <p:spPr>
            <a:xfrm>
              <a:off x="3189400" y="4192775"/>
              <a:ext cx="25250" cy="284100"/>
            </a:xfrm>
            <a:custGeom>
              <a:avLst/>
              <a:gdLst/>
              <a:ahLst/>
              <a:cxnLst/>
              <a:rect l="l" t="t" r="r" b="b"/>
              <a:pathLst>
                <a:path w="1010" h="11364" extrusionOk="0">
                  <a:moveTo>
                    <a:pt x="504" y="1"/>
                  </a:moveTo>
                  <a:cubicBezTo>
                    <a:pt x="252" y="1"/>
                    <a:pt x="0" y="163"/>
                    <a:pt x="0" y="488"/>
                  </a:cubicBezTo>
                  <a:lnTo>
                    <a:pt x="0" y="10877"/>
                  </a:lnTo>
                  <a:cubicBezTo>
                    <a:pt x="0" y="11201"/>
                    <a:pt x="253" y="11364"/>
                    <a:pt x="505" y="11364"/>
                  </a:cubicBezTo>
                  <a:cubicBezTo>
                    <a:pt x="757" y="11364"/>
                    <a:pt x="1009" y="11202"/>
                    <a:pt x="1009" y="10877"/>
                  </a:cubicBezTo>
                  <a:lnTo>
                    <a:pt x="1009" y="488"/>
                  </a:lnTo>
                  <a:cubicBezTo>
                    <a:pt x="1009" y="163"/>
                    <a:pt x="757" y="1"/>
                    <a:pt x="5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11"/>
            <p:cNvSpPr/>
            <p:nvPr/>
          </p:nvSpPr>
          <p:spPr>
            <a:xfrm>
              <a:off x="3837700" y="4180450"/>
              <a:ext cx="8450" cy="515725"/>
            </a:xfrm>
            <a:custGeom>
              <a:avLst/>
              <a:gdLst/>
              <a:ahLst/>
              <a:cxnLst/>
              <a:rect l="l" t="t" r="r" b="b"/>
              <a:pathLst>
                <a:path w="338" h="20629" extrusionOk="0">
                  <a:moveTo>
                    <a:pt x="169" y="1"/>
                  </a:moveTo>
                  <a:cubicBezTo>
                    <a:pt x="76" y="1"/>
                    <a:pt x="1" y="76"/>
                    <a:pt x="1" y="168"/>
                  </a:cubicBezTo>
                  <a:lnTo>
                    <a:pt x="1" y="20461"/>
                  </a:lnTo>
                  <a:cubicBezTo>
                    <a:pt x="1" y="20553"/>
                    <a:pt x="76" y="20628"/>
                    <a:pt x="169" y="20628"/>
                  </a:cubicBezTo>
                  <a:cubicBezTo>
                    <a:pt x="261" y="20628"/>
                    <a:pt x="337" y="20553"/>
                    <a:pt x="336" y="20461"/>
                  </a:cubicBezTo>
                  <a:lnTo>
                    <a:pt x="336" y="168"/>
                  </a:lnTo>
                  <a:cubicBezTo>
                    <a:pt x="336" y="76"/>
                    <a:pt x="261" y="1"/>
                    <a:pt x="16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11"/>
            <p:cNvSpPr/>
            <p:nvPr/>
          </p:nvSpPr>
          <p:spPr>
            <a:xfrm>
              <a:off x="3356650" y="4223650"/>
              <a:ext cx="376525" cy="389000"/>
            </a:xfrm>
            <a:custGeom>
              <a:avLst/>
              <a:gdLst/>
              <a:ahLst/>
              <a:cxnLst/>
              <a:rect l="l" t="t" r="r" b="b"/>
              <a:pathLst>
                <a:path w="15061" h="15560" extrusionOk="0">
                  <a:moveTo>
                    <a:pt x="168" y="0"/>
                  </a:moveTo>
                  <a:cubicBezTo>
                    <a:pt x="76" y="0"/>
                    <a:pt x="1" y="75"/>
                    <a:pt x="1" y="168"/>
                  </a:cubicBezTo>
                  <a:lnTo>
                    <a:pt x="1" y="15391"/>
                  </a:lnTo>
                  <a:cubicBezTo>
                    <a:pt x="1" y="15484"/>
                    <a:pt x="76" y="15559"/>
                    <a:pt x="168" y="15559"/>
                  </a:cubicBezTo>
                  <a:lnTo>
                    <a:pt x="14893" y="15559"/>
                  </a:lnTo>
                  <a:cubicBezTo>
                    <a:pt x="14985" y="15559"/>
                    <a:pt x="15060" y="15482"/>
                    <a:pt x="15059" y="15391"/>
                  </a:cubicBezTo>
                  <a:cubicBezTo>
                    <a:pt x="15059" y="15299"/>
                    <a:pt x="14984" y="15224"/>
                    <a:pt x="14892" y="15224"/>
                  </a:cubicBezTo>
                  <a:lnTo>
                    <a:pt x="335" y="15224"/>
                  </a:lnTo>
                  <a:lnTo>
                    <a:pt x="335" y="168"/>
                  </a:lnTo>
                  <a:cubicBezTo>
                    <a:pt x="335" y="75"/>
                    <a:pt x="260" y="0"/>
                    <a:pt x="16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11"/>
            <p:cNvSpPr/>
            <p:nvPr/>
          </p:nvSpPr>
          <p:spPr>
            <a:xfrm>
              <a:off x="3402925" y="4658600"/>
              <a:ext cx="294850" cy="8375"/>
            </a:xfrm>
            <a:custGeom>
              <a:avLst/>
              <a:gdLst/>
              <a:ahLst/>
              <a:cxnLst/>
              <a:rect l="l" t="t" r="r" b="b"/>
              <a:pathLst>
                <a:path w="11794" h="335" extrusionOk="0">
                  <a:moveTo>
                    <a:pt x="167" y="0"/>
                  </a:moveTo>
                  <a:cubicBezTo>
                    <a:pt x="75" y="0"/>
                    <a:pt x="0" y="75"/>
                    <a:pt x="0" y="167"/>
                  </a:cubicBezTo>
                  <a:cubicBezTo>
                    <a:pt x="0" y="259"/>
                    <a:pt x="75" y="335"/>
                    <a:pt x="167" y="335"/>
                  </a:cubicBezTo>
                  <a:lnTo>
                    <a:pt x="11627" y="335"/>
                  </a:lnTo>
                  <a:cubicBezTo>
                    <a:pt x="11719" y="335"/>
                    <a:pt x="11794" y="259"/>
                    <a:pt x="11794" y="167"/>
                  </a:cubicBezTo>
                  <a:cubicBezTo>
                    <a:pt x="11794" y="75"/>
                    <a:pt x="11719" y="0"/>
                    <a:pt x="1162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11"/>
            <p:cNvSpPr/>
            <p:nvPr/>
          </p:nvSpPr>
          <p:spPr>
            <a:xfrm>
              <a:off x="3957650" y="4234850"/>
              <a:ext cx="308050" cy="8375"/>
            </a:xfrm>
            <a:custGeom>
              <a:avLst/>
              <a:gdLst/>
              <a:ahLst/>
              <a:cxnLst/>
              <a:rect l="l" t="t" r="r" b="b"/>
              <a:pathLst>
                <a:path w="12322" h="335" extrusionOk="0">
                  <a:moveTo>
                    <a:pt x="169" y="0"/>
                  </a:moveTo>
                  <a:cubicBezTo>
                    <a:pt x="76" y="0"/>
                    <a:pt x="1" y="75"/>
                    <a:pt x="1" y="167"/>
                  </a:cubicBezTo>
                  <a:cubicBezTo>
                    <a:pt x="1" y="260"/>
                    <a:pt x="76" y="335"/>
                    <a:pt x="169" y="335"/>
                  </a:cubicBezTo>
                  <a:lnTo>
                    <a:pt x="12154" y="335"/>
                  </a:lnTo>
                  <a:cubicBezTo>
                    <a:pt x="12247" y="335"/>
                    <a:pt x="12322" y="260"/>
                    <a:pt x="12322" y="167"/>
                  </a:cubicBezTo>
                  <a:cubicBezTo>
                    <a:pt x="12322" y="75"/>
                    <a:pt x="12247" y="0"/>
                    <a:pt x="1215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11"/>
            <p:cNvSpPr/>
            <p:nvPr/>
          </p:nvSpPr>
          <p:spPr>
            <a:xfrm>
              <a:off x="3957650" y="4280125"/>
              <a:ext cx="308050" cy="8375"/>
            </a:xfrm>
            <a:custGeom>
              <a:avLst/>
              <a:gdLst/>
              <a:ahLst/>
              <a:cxnLst/>
              <a:rect l="l" t="t" r="r" b="b"/>
              <a:pathLst>
                <a:path w="12322" h="335" extrusionOk="0">
                  <a:moveTo>
                    <a:pt x="169" y="0"/>
                  </a:moveTo>
                  <a:cubicBezTo>
                    <a:pt x="76" y="0"/>
                    <a:pt x="1" y="75"/>
                    <a:pt x="1" y="167"/>
                  </a:cubicBezTo>
                  <a:cubicBezTo>
                    <a:pt x="1" y="260"/>
                    <a:pt x="76" y="335"/>
                    <a:pt x="169" y="335"/>
                  </a:cubicBezTo>
                  <a:lnTo>
                    <a:pt x="12154" y="335"/>
                  </a:lnTo>
                  <a:cubicBezTo>
                    <a:pt x="12247" y="335"/>
                    <a:pt x="12322" y="258"/>
                    <a:pt x="12322" y="167"/>
                  </a:cubicBezTo>
                  <a:cubicBezTo>
                    <a:pt x="12322" y="75"/>
                    <a:pt x="12247" y="0"/>
                    <a:pt x="12154" y="0"/>
                  </a:cubicBezTo>
                  <a:close/>
                </a:path>
              </a:pathLst>
            </a:custGeom>
            <a:solidFill>
              <a:srgbClr val="403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11"/>
            <p:cNvSpPr/>
            <p:nvPr/>
          </p:nvSpPr>
          <p:spPr>
            <a:xfrm>
              <a:off x="3957650" y="4280125"/>
              <a:ext cx="308050" cy="8375"/>
            </a:xfrm>
            <a:custGeom>
              <a:avLst/>
              <a:gdLst/>
              <a:ahLst/>
              <a:cxnLst/>
              <a:rect l="l" t="t" r="r" b="b"/>
              <a:pathLst>
                <a:path w="12322" h="335" extrusionOk="0">
                  <a:moveTo>
                    <a:pt x="169" y="0"/>
                  </a:moveTo>
                  <a:cubicBezTo>
                    <a:pt x="76" y="0"/>
                    <a:pt x="1" y="75"/>
                    <a:pt x="1" y="167"/>
                  </a:cubicBezTo>
                  <a:cubicBezTo>
                    <a:pt x="1" y="260"/>
                    <a:pt x="76" y="335"/>
                    <a:pt x="169" y="335"/>
                  </a:cubicBezTo>
                  <a:lnTo>
                    <a:pt x="12154" y="335"/>
                  </a:lnTo>
                  <a:cubicBezTo>
                    <a:pt x="12247" y="335"/>
                    <a:pt x="12322" y="258"/>
                    <a:pt x="12322" y="167"/>
                  </a:cubicBezTo>
                  <a:cubicBezTo>
                    <a:pt x="12322" y="75"/>
                    <a:pt x="12247" y="0"/>
                    <a:pt x="1215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11"/>
            <p:cNvSpPr/>
            <p:nvPr/>
          </p:nvSpPr>
          <p:spPr>
            <a:xfrm>
              <a:off x="3957650" y="4325325"/>
              <a:ext cx="308050" cy="8425"/>
            </a:xfrm>
            <a:custGeom>
              <a:avLst/>
              <a:gdLst/>
              <a:ahLst/>
              <a:cxnLst/>
              <a:rect l="l" t="t" r="r" b="b"/>
              <a:pathLst>
                <a:path w="12322" h="337" extrusionOk="0">
                  <a:moveTo>
                    <a:pt x="169" y="1"/>
                  </a:moveTo>
                  <a:cubicBezTo>
                    <a:pt x="76" y="1"/>
                    <a:pt x="1" y="76"/>
                    <a:pt x="1" y="168"/>
                  </a:cubicBezTo>
                  <a:cubicBezTo>
                    <a:pt x="1" y="261"/>
                    <a:pt x="76" y="336"/>
                    <a:pt x="169" y="336"/>
                  </a:cubicBezTo>
                  <a:lnTo>
                    <a:pt x="12154" y="336"/>
                  </a:lnTo>
                  <a:cubicBezTo>
                    <a:pt x="12247" y="336"/>
                    <a:pt x="12322" y="261"/>
                    <a:pt x="12322" y="168"/>
                  </a:cubicBezTo>
                  <a:cubicBezTo>
                    <a:pt x="12322" y="76"/>
                    <a:pt x="12247" y="1"/>
                    <a:pt x="1215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11"/>
            <p:cNvSpPr/>
            <p:nvPr/>
          </p:nvSpPr>
          <p:spPr>
            <a:xfrm>
              <a:off x="3957650" y="4372225"/>
              <a:ext cx="308050" cy="8375"/>
            </a:xfrm>
            <a:custGeom>
              <a:avLst/>
              <a:gdLst/>
              <a:ahLst/>
              <a:cxnLst/>
              <a:rect l="l" t="t" r="r" b="b"/>
              <a:pathLst>
                <a:path w="12322" h="335" extrusionOk="0">
                  <a:moveTo>
                    <a:pt x="169" y="0"/>
                  </a:moveTo>
                  <a:cubicBezTo>
                    <a:pt x="76" y="0"/>
                    <a:pt x="1" y="75"/>
                    <a:pt x="1" y="167"/>
                  </a:cubicBezTo>
                  <a:cubicBezTo>
                    <a:pt x="1" y="259"/>
                    <a:pt x="76" y="335"/>
                    <a:pt x="169" y="335"/>
                  </a:cubicBezTo>
                  <a:lnTo>
                    <a:pt x="12154" y="335"/>
                  </a:lnTo>
                  <a:cubicBezTo>
                    <a:pt x="12247" y="335"/>
                    <a:pt x="12322" y="258"/>
                    <a:pt x="12322" y="167"/>
                  </a:cubicBezTo>
                  <a:cubicBezTo>
                    <a:pt x="12322" y="75"/>
                    <a:pt x="12247" y="0"/>
                    <a:pt x="12154" y="0"/>
                  </a:cubicBezTo>
                  <a:close/>
                </a:path>
              </a:pathLst>
            </a:custGeom>
            <a:solidFill>
              <a:srgbClr val="403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11"/>
            <p:cNvSpPr/>
            <p:nvPr/>
          </p:nvSpPr>
          <p:spPr>
            <a:xfrm>
              <a:off x="3957650" y="4372225"/>
              <a:ext cx="308050" cy="8375"/>
            </a:xfrm>
            <a:custGeom>
              <a:avLst/>
              <a:gdLst/>
              <a:ahLst/>
              <a:cxnLst/>
              <a:rect l="l" t="t" r="r" b="b"/>
              <a:pathLst>
                <a:path w="12322" h="335" extrusionOk="0">
                  <a:moveTo>
                    <a:pt x="169" y="0"/>
                  </a:moveTo>
                  <a:cubicBezTo>
                    <a:pt x="76" y="0"/>
                    <a:pt x="1" y="75"/>
                    <a:pt x="1" y="167"/>
                  </a:cubicBezTo>
                  <a:cubicBezTo>
                    <a:pt x="1" y="259"/>
                    <a:pt x="76" y="335"/>
                    <a:pt x="169" y="335"/>
                  </a:cubicBezTo>
                  <a:lnTo>
                    <a:pt x="12154" y="335"/>
                  </a:lnTo>
                  <a:cubicBezTo>
                    <a:pt x="12247" y="335"/>
                    <a:pt x="12322" y="258"/>
                    <a:pt x="12322" y="167"/>
                  </a:cubicBezTo>
                  <a:cubicBezTo>
                    <a:pt x="12322" y="75"/>
                    <a:pt x="12247" y="0"/>
                    <a:pt x="1215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11"/>
            <p:cNvSpPr/>
            <p:nvPr/>
          </p:nvSpPr>
          <p:spPr>
            <a:xfrm>
              <a:off x="3957650" y="4417425"/>
              <a:ext cx="308050" cy="8425"/>
            </a:xfrm>
            <a:custGeom>
              <a:avLst/>
              <a:gdLst/>
              <a:ahLst/>
              <a:cxnLst/>
              <a:rect l="l" t="t" r="r" b="b"/>
              <a:pathLst>
                <a:path w="12322" h="337" extrusionOk="0">
                  <a:moveTo>
                    <a:pt x="169" y="1"/>
                  </a:moveTo>
                  <a:cubicBezTo>
                    <a:pt x="76" y="1"/>
                    <a:pt x="1" y="76"/>
                    <a:pt x="1" y="169"/>
                  </a:cubicBezTo>
                  <a:cubicBezTo>
                    <a:pt x="1" y="261"/>
                    <a:pt x="76" y="336"/>
                    <a:pt x="169" y="336"/>
                  </a:cubicBezTo>
                  <a:lnTo>
                    <a:pt x="12154" y="336"/>
                  </a:lnTo>
                  <a:cubicBezTo>
                    <a:pt x="12247" y="336"/>
                    <a:pt x="12322" y="261"/>
                    <a:pt x="12322" y="169"/>
                  </a:cubicBezTo>
                  <a:cubicBezTo>
                    <a:pt x="12322" y="76"/>
                    <a:pt x="12247" y="1"/>
                    <a:pt x="1215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11"/>
            <p:cNvSpPr/>
            <p:nvPr/>
          </p:nvSpPr>
          <p:spPr>
            <a:xfrm>
              <a:off x="3997575" y="4501275"/>
              <a:ext cx="268125" cy="8375"/>
            </a:xfrm>
            <a:custGeom>
              <a:avLst/>
              <a:gdLst/>
              <a:ahLst/>
              <a:cxnLst/>
              <a:rect l="l" t="t" r="r" b="b"/>
              <a:pathLst>
                <a:path w="10725" h="335" extrusionOk="0">
                  <a:moveTo>
                    <a:pt x="167" y="0"/>
                  </a:moveTo>
                  <a:cubicBezTo>
                    <a:pt x="75" y="0"/>
                    <a:pt x="0" y="76"/>
                    <a:pt x="0" y="168"/>
                  </a:cubicBezTo>
                  <a:cubicBezTo>
                    <a:pt x="0" y="260"/>
                    <a:pt x="75" y="335"/>
                    <a:pt x="167" y="335"/>
                  </a:cubicBezTo>
                  <a:lnTo>
                    <a:pt x="10557" y="335"/>
                  </a:lnTo>
                  <a:cubicBezTo>
                    <a:pt x="10650" y="335"/>
                    <a:pt x="10725" y="260"/>
                    <a:pt x="10725" y="168"/>
                  </a:cubicBezTo>
                  <a:cubicBezTo>
                    <a:pt x="10725" y="76"/>
                    <a:pt x="10650" y="0"/>
                    <a:pt x="1055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11"/>
            <p:cNvSpPr/>
            <p:nvPr/>
          </p:nvSpPr>
          <p:spPr>
            <a:xfrm>
              <a:off x="3997575" y="4558400"/>
              <a:ext cx="268125" cy="8400"/>
            </a:xfrm>
            <a:custGeom>
              <a:avLst/>
              <a:gdLst/>
              <a:ahLst/>
              <a:cxnLst/>
              <a:rect l="l" t="t" r="r" b="b"/>
              <a:pathLst>
                <a:path w="10725" h="336" extrusionOk="0">
                  <a:moveTo>
                    <a:pt x="167" y="0"/>
                  </a:moveTo>
                  <a:cubicBezTo>
                    <a:pt x="75" y="0"/>
                    <a:pt x="0" y="75"/>
                    <a:pt x="0" y="168"/>
                  </a:cubicBezTo>
                  <a:cubicBezTo>
                    <a:pt x="0" y="261"/>
                    <a:pt x="75" y="336"/>
                    <a:pt x="167" y="336"/>
                  </a:cubicBezTo>
                  <a:lnTo>
                    <a:pt x="10557" y="336"/>
                  </a:lnTo>
                  <a:cubicBezTo>
                    <a:pt x="10650" y="336"/>
                    <a:pt x="10725" y="261"/>
                    <a:pt x="10725" y="168"/>
                  </a:cubicBezTo>
                  <a:cubicBezTo>
                    <a:pt x="10725" y="75"/>
                    <a:pt x="10650" y="0"/>
                    <a:pt x="1055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11"/>
            <p:cNvSpPr/>
            <p:nvPr/>
          </p:nvSpPr>
          <p:spPr>
            <a:xfrm>
              <a:off x="3997575" y="4618400"/>
              <a:ext cx="268125" cy="8400"/>
            </a:xfrm>
            <a:custGeom>
              <a:avLst/>
              <a:gdLst/>
              <a:ahLst/>
              <a:cxnLst/>
              <a:rect l="l" t="t" r="r" b="b"/>
              <a:pathLst>
                <a:path w="10725" h="336" extrusionOk="0">
                  <a:moveTo>
                    <a:pt x="167" y="1"/>
                  </a:moveTo>
                  <a:cubicBezTo>
                    <a:pt x="75" y="1"/>
                    <a:pt x="0" y="76"/>
                    <a:pt x="0" y="168"/>
                  </a:cubicBezTo>
                  <a:cubicBezTo>
                    <a:pt x="0" y="260"/>
                    <a:pt x="75" y="335"/>
                    <a:pt x="167" y="335"/>
                  </a:cubicBezTo>
                  <a:lnTo>
                    <a:pt x="10557" y="335"/>
                  </a:lnTo>
                  <a:cubicBezTo>
                    <a:pt x="10650" y="335"/>
                    <a:pt x="10725" y="260"/>
                    <a:pt x="10725" y="168"/>
                  </a:cubicBezTo>
                  <a:cubicBezTo>
                    <a:pt x="10725" y="76"/>
                    <a:pt x="10650" y="1"/>
                    <a:pt x="1055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11"/>
            <p:cNvSpPr/>
            <p:nvPr/>
          </p:nvSpPr>
          <p:spPr>
            <a:xfrm>
              <a:off x="3963150" y="4494050"/>
              <a:ext cx="22875" cy="22850"/>
            </a:xfrm>
            <a:custGeom>
              <a:avLst/>
              <a:gdLst/>
              <a:ahLst/>
              <a:cxnLst/>
              <a:rect l="l" t="t" r="r" b="b"/>
              <a:pathLst>
                <a:path w="915" h="914" extrusionOk="0">
                  <a:moveTo>
                    <a:pt x="458" y="0"/>
                  </a:moveTo>
                  <a:cubicBezTo>
                    <a:pt x="205" y="0"/>
                    <a:pt x="0" y="205"/>
                    <a:pt x="0" y="457"/>
                  </a:cubicBezTo>
                  <a:cubicBezTo>
                    <a:pt x="0" y="709"/>
                    <a:pt x="206" y="913"/>
                    <a:pt x="458" y="913"/>
                  </a:cubicBezTo>
                  <a:cubicBezTo>
                    <a:pt x="710" y="913"/>
                    <a:pt x="915" y="709"/>
                    <a:pt x="915" y="457"/>
                  </a:cubicBezTo>
                  <a:cubicBezTo>
                    <a:pt x="915" y="204"/>
                    <a:pt x="710" y="0"/>
                    <a:pt x="4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11"/>
            <p:cNvSpPr/>
            <p:nvPr/>
          </p:nvSpPr>
          <p:spPr>
            <a:xfrm>
              <a:off x="3361850" y="4651350"/>
              <a:ext cx="22875" cy="22850"/>
            </a:xfrm>
            <a:custGeom>
              <a:avLst/>
              <a:gdLst/>
              <a:ahLst/>
              <a:cxnLst/>
              <a:rect l="l" t="t" r="r" b="b"/>
              <a:pathLst>
                <a:path w="915" h="914" extrusionOk="0">
                  <a:moveTo>
                    <a:pt x="457" y="1"/>
                  </a:moveTo>
                  <a:cubicBezTo>
                    <a:pt x="204" y="1"/>
                    <a:pt x="1" y="204"/>
                    <a:pt x="1" y="457"/>
                  </a:cubicBezTo>
                  <a:cubicBezTo>
                    <a:pt x="1" y="709"/>
                    <a:pt x="204" y="914"/>
                    <a:pt x="457" y="914"/>
                  </a:cubicBezTo>
                  <a:cubicBezTo>
                    <a:pt x="709" y="914"/>
                    <a:pt x="914" y="709"/>
                    <a:pt x="914" y="457"/>
                  </a:cubicBezTo>
                  <a:cubicBezTo>
                    <a:pt x="914" y="204"/>
                    <a:pt x="709" y="1"/>
                    <a:pt x="45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11"/>
            <p:cNvSpPr/>
            <p:nvPr/>
          </p:nvSpPr>
          <p:spPr>
            <a:xfrm>
              <a:off x="3963150" y="4551150"/>
              <a:ext cx="22875" cy="22900"/>
            </a:xfrm>
            <a:custGeom>
              <a:avLst/>
              <a:gdLst/>
              <a:ahLst/>
              <a:cxnLst/>
              <a:rect l="l" t="t" r="r" b="b"/>
              <a:pathLst>
                <a:path w="915" h="916" extrusionOk="0">
                  <a:moveTo>
                    <a:pt x="458" y="1"/>
                  </a:moveTo>
                  <a:cubicBezTo>
                    <a:pt x="205" y="1"/>
                    <a:pt x="0" y="206"/>
                    <a:pt x="0" y="458"/>
                  </a:cubicBezTo>
                  <a:cubicBezTo>
                    <a:pt x="0" y="709"/>
                    <a:pt x="206" y="915"/>
                    <a:pt x="458" y="915"/>
                  </a:cubicBezTo>
                  <a:cubicBezTo>
                    <a:pt x="710" y="915"/>
                    <a:pt x="915" y="709"/>
                    <a:pt x="915" y="458"/>
                  </a:cubicBezTo>
                  <a:cubicBezTo>
                    <a:pt x="915" y="206"/>
                    <a:pt x="710" y="1"/>
                    <a:pt x="45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11"/>
            <p:cNvSpPr/>
            <p:nvPr/>
          </p:nvSpPr>
          <p:spPr>
            <a:xfrm>
              <a:off x="3963150" y="4611175"/>
              <a:ext cx="22875" cy="22850"/>
            </a:xfrm>
            <a:custGeom>
              <a:avLst/>
              <a:gdLst/>
              <a:ahLst/>
              <a:cxnLst/>
              <a:rect l="l" t="t" r="r" b="b"/>
              <a:pathLst>
                <a:path w="915" h="914" extrusionOk="0">
                  <a:moveTo>
                    <a:pt x="458" y="0"/>
                  </a:moveTo>
                  <a:cubicBezTo>
                    <a:pt x="205" y="0"/>
                    <a:pt x="0" y="205"/>
                    <a:pt x="0" y="457"/>
                  </a:cubicBezTo>
                  <a:cubicBezTo>
                    <a:pt x="0" y="709"/>
                    <a:pt x="206" y="914"/>
                    <a:pt x="458" y="914"/>
                  </a:cubicBezTo>
                  <a:cubicBezTo>
                    <a:pt x="710" y="914"/>
                    <a:pt x="915" y="709"/>
                    <a:pt x="915" y="457"/>
                  </a:cubicBezTo>
                  <a:cubicBezTo>
                    <a:pt x="915" y="204"/>
                    <a:pt x="710" y="0"/>
                    <a:pt x="45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83" name="Google Shape;583;p11"/>
          <p:cNvPicPr preferRelativeResize="0"/>
          <p:nvPr/>
        </p:nvPicPr>
        <p:blipFill>
          <a:blip r:embed="rId2">
            <a:alphaModFix amt="14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84" name="Google Shape;584;p11"/>
          <p:cNvSpPr txBox="1">
            <a:spLocks noGrp="1"/>
          </p:cNvSpPr>
          <p:nvPr>
            <p:ph type="title" hasCustomPrompt="1"/>
          </p:nvPr>
        </p:nvSpPr>
        <p:spPr>
          <a:xfrm>
            <a:off x="1123350" y="1555504"/>
            <a:ext cx="6897300" cy="180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>
                <a:solidFill>
                  <a:schemeClr val="accent6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585" name="Google Shape;585;p11"/>
          <p:cNvSpPr txBox="1">
            <a:spLocks noGrp="1"/>
          </p:cNvSpPr>
          <p:nvPr>
            <p:ph type="subTitle" idx="1"/>
          </p:nvPr>
        </p:nvSpPr>
        <p:spPr>
          <a:xfrm>
            <a:off x="1123350" y="3516925"/>
            <a:ext cx="6897300" cy="428400"/>
          </a:xfrm>
          <a:prstGeom prst="rect">
            <a:avLst/>
          </a:prstGeom>
          <a:solidFill>
            <a:schemeClr val="accent6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8" name="Google Shape;588;p13"/>
          <p:cNvPicPr preferRelativeResize="0"/>
          <p:nvPr/>
        </p:nvPicPr>
        <p:blipFill>
          <a:blip r:embed="rId2">
            <a:alphaModFix amt="14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9" name="Google Shape;589;p13"/>
          <p:cNvGrpSpPr/>
          <p:nvPr/>
        </p:nvGrpSpPr>
        <p:grpSpPr>
          <a:xfrm>
            <a:off x="372025" y="321975"/>
            <a:ext cx="8400000" cy="4503300"/>
            <a:chOff x="372025" y="321975"/>
            <a:chExt cx="8400000" cy="4503300"/>
          </a:xfrm>
        </p:grpSpPr>
        <p:sp>
          <p:nvSpPr>
            <p:cNvPr id="590" name="Google Shape;590;p13"/>
            <p:cNvSpPr/>
            <p:nvPr/>
          </p:nvSpPr>
          <p:spPr>
            <a:xfrm>
              <a:off x="372375" y="324675"/>
              <a:ext cx="8394900" cy="4500600"/>
            </a:xfrm>
            <a:prstGeom prst="rect">
              <a:avLst/>
            </a:prstGeom>
            <a:solidFill>
              <a:srgbClr val="7C7C7C">
                <a:alpha val="142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91" name="Google Shape;591;p13"/>
            <p:cNvGrpSpPr/>
            <p:nvPr/>
          </p:nvGrpSpPr>
          <p:grpSpPr>
            <a:xfrm>
              <a:off x="372025" y="321975"/>
              <a:ext cx="8400000" cy="4499700"/>
              <a:chOff x="372025" y="321975"/>
              <a:chExt cx="8400000" cy="4499700"/>
            </a:xfrm>
          </p:grpSpPr>
          <p:sp>
            <p:nvSpPr>
              <p:cNvPr id="592" name="Google Shape;592;p13"/>
              <p:cNvSpPr/>
              <p:nvPr/>
            </p:nvSpPr>
            <p:spPr>
              <a:xfrm>
                <a:off x="372025" y="321975"/>
                <a:ext cx="8400000" cy="44997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" name="Google Shape;593;p13"/>
              <p:cNvSpPr/>
              <p:nvPr/>
            </p:nvSpPr>
            <p:spPr>
              <a:xfrm>
                <a:off x="372025" y="321975"/>
                <a:ext cx="8400000" cy="2181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" name="Google Shape;594;p13"/>
              <p:cNvSpPr/>
              <p:nvPr/>
            </p:nvSpPr>
            <p:spPr>
              <a:xfrm>
                <a:off x="486450" y="380900"/>
                <a:ext cx="100200" cy="100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" name="Google Shape;595;p13"/>
              <p:cNvSpPr/>
              <p:nvPr/>
            </p:nvSpPr>
            <p:spPr>
              <a:xfrm>
                <a:off x="669900" y="380900"/>
                <a:ext cx="100200" cy="100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" name="Google Shape;596;p13"/>
              <p:cNvSpPr/>
              <p:nvPr/>
            </p:nvSpPr>
            <p:spPr>
              <a:xfrm>
                <a:off x="853350" y="380900"/>
                <a:ext cx="100200" cy="100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" name="Google Shape;597;p13"/>
              <p:cNvSpPr/>
              <p:nvPr/>
            </p:nvSpPr>
            <p:spPr>
              <a:xfrm>
                <a:off x="8537750" y="380900"/>
                <a:ext cx="100200" cy="100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598" name="Google Shape;598;p13"/>
              <p:cNvCxnSpPr/>
              <p:nvPr/>
            </p:nvCxnSpPr>
            <p:spPr>
              <a:xfrm>
                <a:off x="7498375" y="431000"/>
                <a:ext cx="10395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599" name="Google Shape;599;p13"/>
          <p:cNvSpPr txBox="1">
            <a:spLocks noGrp="1"/>
          </p:cNvSpPr>
          <p:nvPr>
            <p:ph type="title"/>
          </p:nvPr>
        </p:nvSpPr>
        <p:spPr>
          <a:xfrm>
            <a:off x="720000" y="1264700"/>
            <a:ext cx="2336400" cy="5277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00" name="Google Shape;600;p13"/>
          <p:cNvSpPr txBox="1">
            <a:spLocks noGrp="1"/>
          </p:cNvSpPr>
          <p:nvPr>
            <p:ph type="title" idx="2" hasCustomPrompt="1"/>
          </p:nvPr>
        </p:nvSpPr>
        <p:spPr>
          <a:xfrm>
            <a:off x="1781100" y="1046825"/>
            <a:ext cx="1275300" cy="21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10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01" name="Google Shape;601;p13"/>
          <p:cNvSpPr txBox="1">
            <a:spLocks noGrp="1"/>
          </p:cNvSpPr>
          <p:nvPr>
            <p:ph type="subTitle" idx="1"/>
          </p:nvPr>
        </p:nvSpPr>
        <p:spPr>
          <a:xfrm>
            <a:off x="720000" y="1792400"/>
            <a:ext cx="2336400" cy="6468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2" name="Google Shape;602;p13"/>
          <p:cNvSpPr txBox="1">
            <a:spLocks noGrp="1"/>
          </p:cNvSpPr>
          <p:nvPr>
            <p:ph type="title" idx="3"/>
          </p:nvPr>
        </p:nvSpPr>
        <p:spPr>
          <a:xfrm>
            <a:off x="3403800" y="1264700"/>
            <a:ext cx="2336400" cy="5277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03" name="Google Shape;603;p13"/>
          <p:cNvSpPr txBox="1">
            <a:spLocks noGrp="1"/>
          </p:cNvSpPr>
          <p:nvPr>
            <p:ph type="title" idx="4" hasCustomPrompt="1"/>
          </p:nvPr>
        </p:nvSpPr>
        <p:spPr>
          <a:xfrm>
            <a:off x="4464900" y="1046825"/>
            <a:ext cx="1275300" cy="21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10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04" name="Google Shape;604;p13"/>
          <p:cNvSpPr txBox="1">
            <a:spLocks noGrp="1"/>
          </p:cNvSpPr>
          <p:nvPr>
            <p:ph type="subTitle" idx="5"/>
          </p:nvPr>
        </p:nvSpPr>
        <p:spPr>
          <a:xfrm>
            <a:off x="3403800" y="1792400"/>
            <a:ext cx="2336400" cy="6468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5" name="Google Shape;605;p13"/>
          <p:cNvSpPr txBox="1">
            <a:spLocks noGrp="1"/>
          </p:cNvSpPr>
          <p:nvPr>
            <p:ph type="title" idx="6"/>
          </p:nvPr>
        </p:nvSpPr>
        <p:spPr>
          <a:xfrm>
            <a:off x="6087600" y="1264700"/>
            <a:ext cx="2336400" cy="5277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06" name="Google Shape;606;p13"/>
          <p:cNvSpPr txBox="1">
            <a:spLocks noGrp="1"/>
          </p:cNvSpPr>
          <p:nvPr>
            <p:ph type="title" idx="7" hasCustomPrompt="1"/>
          </p:nvPr>
        </p:nvSpPr>
        <p:spPr>
          <a:xfrm>
            <a:off x="7148700" y="1046825"/>
            <a:ext cx="1275300" cy="21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10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07" name="Google Shape;607;p13"/>
          <p:cNvSpPr txBox="1">
            <a:spLocks noGrp="1"/>
          </p:cNvSpPr>
          <p:nvPr>
            <p:ph type="subTitle" idx="8"/>
          </p:nvPr>
        </p:nvSpPr>
        <p:spPr>
          <a:xfrm>
            <a:off x="6087600" y="1792400"/>
            <a:ext cx="2336400" cy="6468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8" name="Google Shape;608;p13"/>
          <p:cNvSpPr txBox="1">
            <a:spLocks noGrp="1"/>
          </p:cNvSpPr>
          <p:nvPr>
            <p:ph type="title" idx="9"/>
          </p:nvPr>
        </p:nvSpPr>
        <p:spPr>
          <a:xfrm>
            <a:off x="720000" y="3155075"/>
            <a:ext cx="2336400" cy="5277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09" name="Google Shape;609;p13"/>
          <p:cNvSpPr txBox="1">
            <a:spLocks noGrp="1"/>
          </p:cNvSpPr>
          <p:nvPr>
            <p:ph type="title" idx="13" hasCustomPrompt="1"/>
          </p:nvPr>
        </p:nvSpPr>
        <p:spPr>
          <a:xfrm>
            <a:off x="1781100" y="2937200"/>
            <a:ext cx="1275300" cy="21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10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10" name="Google Shape;610;p13"/>
          <p:cNvSpPr txBox="1">
            <a:spLocks noGrp="1"/>
          </p:cNvSpPr>
          <p:nvPr>
            <p:ph type="subTitle" idx="14"/>
          </p:nvPr>
        </p:nvSpPr>
        <p:spPr>
          <a:xfrm>
            <a:off x="720000" y="3682800"/>
            <a:ext cx="2336400" cy="6468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1" name="Google Shape;611;p13"/>
          <p:cNvSpPr txBox="1">
            <a:spLocks noGrp="1"/>
          </p:cNvSpPr>
          <p:nvPr>
            <p:ph type="title" idx="15"/>
          </p:nvPr>
        </p:nvSpPr>
        <p:spPr>
          <a:xfrm>
            <a:off x="3403800" y="3155075"/>
            <a:ext cx="2336400" cy="5277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12" name="Google Shape;612;p13"/>
          <p:cNvSpPr txBox="1">
            <a:spLocks noGrp="1"/>
          </p:cNvSpPr>
          <p:nvPr>
            <p:ph type="title" idx="16" hasCustomPrompt="1"/>
          </p:nvPr>
        </p:nvSpPr>
        <p:spPr>
          <a:xfrm>
            <a:off x="4464900" y="2937200"/>
            <a:ext cx="1275300" cy="21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10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13" name="Google Shape;613;p13"/>
          <p:cNvSpPr txBox="1">
            <a:spLocks noGrp="1"/>
          </p:cNvSpPr>
          <p:nvPr>
            <p:ph type="subTitle" idx="17"/>
          </p:nvPr>
        </p:nvSpPr>
        <p:spPr>
          <a:xfrm>
            <a:off x="3403800" y="3682800"/>
            <a:ext cx="2336400" cy="6468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4" name="Google Shape;614;p13"/>
          <p:cNvSpPr txBox="1">
            <a:spLocks noGrp="1"/>
          </p:cNvSpPr>
          <p:nvPr>
            <p:ph type="title" idx="18"/>
          </p:nvPr>
        </p:nvSpPr>
        <p:spPr>
          <a:xfrm>
            <a:off x="6087600" y="3155075"/>
            <a:ext cx="2336400" cy="5277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15" name="Google Shape;615;p13"/>
          <p:cNvSpPr txBox="1">
            <a:spLocks noGrp="1"/>
          </p:cNvSpPr>
          <p:nvPr>
            <p:ph type="title" idx="19" hasCustomPrompt="1"/>
          </p:nvPr>
        </p:nvSpPr>
        <p:spPr>
          <a:xfrm>
            <a:off x="7148700" y="2937200"/>
            <a:ext cx="1275300" cy="21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10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16" name="Google Shape;616;p13"/>
          <p:cNvSpPr txBox="1">
            <a:spLocks noGrp="1"/>
          </p:cNvSpPr>
          <p:nvPr>
            <p:ph type="subTitle" idx="20"/>
          </p:nvPr>
        </p:nvSpPr>
        <p:spPr>
          <a:xfrm>
            <a:off x="6087600" y="3682800"/>
            <a:ext cx="2336400" cy="6468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6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sz="2800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sz="2800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sz="2800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sz="2800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sz="2800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sz="2800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sz="2800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sz="2800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sz="2800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237083"/>
            <a:ext cx="7704000" cy="336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■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■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Anaheim"/>
              <a:buChar char="■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5" r:id="rId6"/>
    <p:sldLayoutId id="2147483657" r:id="rId7"/>
    <p:sldLayoutId id="2147483658" r:id="rId8"/>
    <p:sldLayoutId id="2147483659" r:id="rId9"/>
    <p:sldLayoutId id="2147483661" r:id="rId10"/>
    <p:sldLayoutId id="2147483663" r:id="rId11"/>
    <p:sldLayoutId id="2147483664" r:id="rId12"/>
    <p:sldLayoutId id="2147483669" r:id="rId13"/>
    <p:sldLayoutId id="2147483670" r:id="rId14"/>
    <p:sldLayoutId id="2147483671" r:id="rId15"/>
    <p:sldLayoutId id="2147483672" r:id="rId16"/>
    <p:sldLayoutId id="2147483673" r:id="rId17"/>
    <p:sldLayoutId id="2147483674" r:id="rId18"/>
    <p:sldLayoutId id="2147483675" r:id="rId1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p32"/>
          <p:cNvSpPr txBox="1">
            <a:spLocks noGrp="1"/>
          </p:cNvSpPr>
          <p:nvPr>
            <p:ph type="ctrTitle"/>
          </p:nvPr>
        </p:nvSpPr>
        <p:spPr>
          <a:xfrm>
            <a:off x="1319275" y="590075"/>
            <a:ext cx="6505500" cy="240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Zen Dots"/>
                <a:ea typeface="Zen Dots"/>
                <a:cs typeface="Zen Dots"/>
                <a:sym typeface="Zen Dots"/>
              </a:rPr>
              <a:t> </a:t>
            </a:r>
            <a:r>
              <a:rPr lang="en" sz="6200" b="1" dirty="0"/>
              <a:t>SchaffIT QUIZ</a:t>
            </a:r>
            <a:br>
              <a:rPr lang="en" dirty="0"/>
            </a:br>
            <a:r>
              <a:rPr lang="en" sz="2800" dirty="0">
                <a:solidFill>
                  <a:schemeClr val="dk2"/>
                </a:solidFill>
              </a:rPr>
              <a:t>Y</a:t>
            </a:r>
            <a:r>
              <a:rPr lang="en-US" sz="2800" dirty="0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rPr>
              <a:t>our guide to pass AP2</a:t>
            </a:r>
            <a:endParaRPr sz="2800" dirty="0">
              <a:solidFill>
                <a:schemeClr val="dk2"/>
              </a:solidFill>
              <a:latin typeface="Zen Dots"/>
              <a:ea typeface="Zen Dots"/>
              <a:cs typeface="Zen Dots"/>
              <a:sym typeface="Zen Dot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BDC73ED-F1A2-48A5-46DC-9F409F264200}"/>
              </a:ext>
            </a:extLst>
          </p:cNvPr>
          <p:cNvSpPr/>
          <p:nvPr/>
        </p:nvSpPr>
        <p:spPr>
          <a:xfrm>
            <a:off x="2953062" y="3491891"/>
            <a:ext cx="3237876" cy="908804"/>
          </a:xfrm>
          <a:prstGeom prst="rect">
            <a:avLst/>
          </a:prstGeom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logo with colorful squares&#10;&#10;Description automatically generated">
            <a:extLst>
              <a:ext uri="{FF2B5EF4-FFF2-40B4-BE49-F238E27FC236}">
                <a16:creationId xmlns:a16="http://schemas.microsoft.com/office/drawing/2014/main" id="{4E1482EB-E4C0-DE18-2265-8920E6C244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2136" y="3453334"/>
            <a:ext cx="1699728" cy="1006239"/>
          </a:xfrm>
          <a:prstGeom prst="rect">
            <a:avLst/>
          </a:prstGeom>
        </p:spPr>
      </p:pic>
      <p:sp>
        <p:nvSpPr>
          <p:cNvPr id="7" name="Google Shape;1310;p34">
            <a:extLst>
              <a:ext uri="{FF2B5EF4-FFF2-40B4-BE49-F238E27FC236}">
                <a16:creationId xmlns:a16="http://schemas.microsoft.com/office/drawing/2014/main" id="{2EC61165-B0A4-01CB-DBFD-53A0FB668395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528559" y="2141381"/>
            <a:ext cx="1227895" cy="740937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Veronika Wolff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Atefe Ahmadi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Douaa Tazarni</a:t>
            </a:r>
            <a:endParaRPr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1">
          <a:extLst>
            <a:ext uri="{FF2B5EF4-FFF2-40B4-BE49-F238E27FC236}">
              <a16:creationId xmlns:a16="http://schemas.microsoft.com/office/drawing/2014/main" id="{B1BD15C3-252C-C6FB-D606-2300318796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 shot of a computer&#10;&#10;Description automatically generated">
            <a:extLst>
              <a:ext uri="{FF2B5EF4-FFF2-40B4-BE49-F238E27FC236}">
                <a16:creationId xmlns:a16="http://schemas.microsoft.com/office/drawing/2014/main" id="{29C711A3-BCA5-FA32-9496-7FDCAF6F5DC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9321"/>
          <a:stretch/>
        </p:blipFill>
        <p:spPr>
          <a:xfrm>
            <a:off x="386080" y="548640"/>
            <a:ext cx="8382000" cy="4226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0937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1">
          <a:extLst>
            <a:ext uri="{FF2B5EF4-FFF2-40B4-BE49-F238E27FC236}">
              <a16:creationId xmlns:a16="http://schemas.microsoft.com/office/drawing/2014/main" id="{11BC1AC2-06A5-293E-69A3-1EA1F7AE33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 shot of a computer&#10;&#10;Description automatically generated">
            <a:extLst>
              <a:ext uri="{FF2B5EF4-FFF2-40B4-BE49-F238E27FC236}">
                <a16:creationId xmlns:a16="http://schemas.microsoft.com/office/drawing/2014/main" id="{91778A2D-2839-438E-24BD-87CDDE04B21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61" t="12485" r="61" b="7030"/>
          <a:stretch/>
        </p:blipFill>
        <p:spPr>
          <a:xfrm>
            <a:off x="375920" y="558800"/>
            <a:ext cx="8382000" cy="421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1479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6" name="Google Shape;1586;p41"/>
          <p:cNvSpPr/>
          <p:nvPr/>
        </p:nvSpPr>
        <p:spPr>
          <a:xfrm>
            <a:off x="1346850" y="2482884"/>
            <a:ext cx="2352900" cy="1185000"/>
          </a:xfrm>
          <a:prstGeom prst="rect">
            <a:avLst/>
          </a:prstGeom>
          <a:solidFill>
            <a:srgbClr val="7C7C7C">
              <a:alpha val="1421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87" name="Google Shape;1587;p41"/>
          <p:cNvGrpSpPr/>
          <p:nvPr/>
        </p:nvGrpSpPr>
        <p:grpSpPr>
          <a:xfrm>
            <a:off x="1355100" y="2264746"/>
            <a:ext cx="2336400" cy="218100"/>
            <a:chOff x="1290775" y="1427525"/>
            <a:chExt cx="2336400" cy="218100"/>
          </a:xfrm>
        </p:grpSpPr>
        <p:sp>
          <p:nvSpPr>
            <p:cNvPr id="1588" name="Google Shape;1588;p41"/>
            <p:cNvSpPr/>
            <p:nvPr/>
          </p:nvSpPr>
          <p:spPr>
            <a:xfrm>
              <a:off x="1290775" y="1427525"/>
              <a:ext cx="2336400" cy="218100"/>
            </a:xfrm>
            <a:prstGeom prst="rect">
              <a:avLst/>
            </a:prstGeom>
            <a:solidFill>
              <a:srgbClr val="ECE5B4"/>
            </a:solidFill>
            <a:ln w="9525" cap="flat" cmpd="sng">
              <a:solidFill>
                <a:srgbClr val="ECE5B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41"/>
            <p:cNvSpPr/>
            <p:nvPr/>
          </p:nvSpPr>
          <p:spPr>
            <a:xfrm>
              <a:off x="1405200" y="1486450"/>
              <a:ext cx="100200" cy="100200"/>
            </a:xfrm>
            <a:prstGeom prst="ellipse">
              <a:avLst/>
            </a:prstGeom>
            <a:solidFill>
              <a:srgbClr val="2F2B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41"/>
            <p:cNvSpPr/>
            <p:nvPr/>
          </p:nvSpPr>
          <p:spPr>
            <a:xfrm>
              <a:off x="1588650" y="1486450"/>
              <a:ext cx="100200" cy="100200"/>
            </a:xfrm>
            <a:prstGeom prst="ellipse">
              <a:avLst/>
            </a:prstGeom>
            <a:solidFill>
              <a:srgbClr val="2F2B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41"/>
            <p:cNvSpPr/>
            <p:nvPr/>
          </p:nvSpPr>
          <p:spPr>
            <a:xfrm>
              <a:off x="1772100" y="1486450"/>
              <a:ext cx="100200" cy="100200"/>
            </a:xfrm>
            <a:prstGeom prst="ellipse">
              <a:avLst/>
            </a:prstGeom>
            <a:solidFill>
              <a:srgbClr val="2F2B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92" name="Google Shape;1592;p41"/>
          <p:cNvSpPr/>
          <p:nvPr/>
        </p:nvSpPr>
        <p:spPr>
          <a:xfrm>
            <a:off x="5444250" y="3367074"/>
            <a:ext cx="2352900" cy="1185000"/>
          </a:xfrm>
          <a:prstGeom prst="rect">
            <a:avLst/>
          </a:prstGeom>
          <a:solidFill>
            <a:srgbClr val="7C7C7C">
              <a:alpha val="1421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93" name="Google Shape;1593;p41"/>
          <p:cNvGrpSpPr/>
          <p:nvPr/>
        </p:nvGrpSpPr>
        <p:grpSpPr>
          <a:xfrm>
            <a:off x="5452500" y="3148937"/>
            <a:ext cx="2336400" cy="218100"/>
            <a:chOff x="1290775" y="1427525"/>
            <a:chExt cx="2336400" cy="218100"/>
          </a:xfrm>
        </p:grpSpPr>
        <p:sp>
          <p:nvSpPr>
            <p:cNvPr id="1594" name="Google Shape;1594;p41"/>
            <p:cNvSpPr/>
            <p:nvPr/>
          </p:nvSpPr>
          <p:spPr>
            <a:xfrm>
              <a:off x="1290775" y="1427525"/>
              <a:ext cx="2336400" cy="218100"/>
            </a:xfrm>
            <a:prstGeom prst="rect">
              <a:avLst/>
            </a:prstGeom>
            <a:solidFill>
              <a:srgbClr val="ECE5B4"/>
            </a:solidFill>
            <a:ln w="9525" cap="flat" cmpd="sng">
              <a:solidFill>
                <a:srgbClr val="ECE5B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41"/>
            <p:cNvSpPr/>
            <p:nvPr/>
          </p:nvSpPr>
          <p:spPr>
            <a:xfrm>
              <a:off x="1405200" y="1486450"/>
              <a:ext cx="100200" cy="100200"/>
            </a:xfrm>
            <a:prstGeom prst="ellipse">
              <a:avLst/>
            </a:prstGeom>
            <a:solidFill>
              <a:srgbClr val="2F2B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41"/>
            <p:cNvSpPr/>
            <p:nvPr/>
          </p:nvSpPr>
          <p:spPr>
            <a:xfrm>
              <a:off x="1588650" y="1486450"/>
              <a:ext cx="100200" cy="100200"/>
            </a:xfrm>
            <a:prstGeom prst="ellipse">
              <a:avLst/>
            </a:prstGeom>
            <a:solidFill>
              <a:srgbClr val="2F2B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41"/>
            <p:cNvSpPr/>
            <p:nvPr/>
          </p:nvSpPr>
          <p:spPr>
            <a:xfrm>
              <a:off x="1772100" y="1486450"/>
              <a:ext cx="100200" cy="100200"/>
            </a:xfrm>
            <a:prstGeom prst="ellipse">
              <a:avLst/>
            </a:prstGeom>
            <a:solidFill>
              <a:srgbClr val="2F2B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98" name="Google Shape;1598;p41"/>
          <p:cNvSpPr/>
          <p:nvPr/>
        </p:nvSpPr>
        <p:spPr>
          <a:xfrm>
            <a:off x="5444250" y="1602149"/>
            <a:ext cx="2352900" cy="1185000"/>
          </a:xfrm>
          <a:prstGeom prst="rect">
            <a:avLst/>
          </a:prstGeom>
          <a:solidFill>
            <a:srgbClr val="7C7C7C">
              <a:alpha val="1421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99" name="Google Shape;1599;p41"/>
          <p:cNvGrpSpPr/>
          <p:nvPr/>
        </p:nvGrpSpPr>
        <p:grpSpPr>
          <a:xfrm>
            <a:off x="5452500" y="1384012"/>
            <a:ext cx="2336400" cy="218100"/>
            <a:chOff x="1290775" y="1427525"/>
            <a:chExt cx="2336400" cy="218100"/>
          </a:xfrm>
        </p:grpSpPr>
        <p:sp>
          <p:nvSpPr>
            <p:cNvPr id="1600" name="Google Shape;1600;p41"/>
            <p:cNvSpPr/>
            <p:nvPr/>
          </p:nvSpPr>
          <p:spPr>
            <a:xfrm>
              <a:off x="1290775" y="1427525"/>
              <a:ext cx="2336400" cy="218100"/>
            </a:xfrm>
            <a:prstGeom prst="rect">
              <a:avLst/>
            </a:prstGeom>
            <a:solidFill>
              <a:srgbClr val="ECE5B4"/>
            </a:solidFill>
            <a:ln w="9525" cap="flat" cmpd="sng">
              <a:solidFill>
                <a:srgbClr val="ECE5B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41"/>
            <p:cNvSpPr/>
            <p:nvPr/>
          </p:nvSpPr>
          <p:spPr>
            <a:xfrm>
              <a:off x="1405200" y="1486450"/>
              <a:ext cx="100200" cy="100200"/>
            </a:xfrm>
            <a:prstGeom prst="ellipse">
              <a:avLst/>
            </a:prstGeom>
            <a:solidFill>
              <a:srgbClr val="2F2B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41"/>
            <p:cNvSpPr/>
            <p:nvPr/>
          </p:nvSpPr>
          <p:spPr>
            <a:xfrm>
              <a:off x="1588650" y="1486450"/>
              <a:ext cx="100200" cy="100200"/>
            </a:xfrm>
            <a:prstGeom prst="ellipse">
              <a:avLst/>
            </a:prstGeom>
            <a:solidFill>
              <a:srgbClr val="2F2B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41"/>
            <p:cNvSpPr/>
            <p:nvPr/>
          </p:nvSpPr>
          <p:spPr>
            <a:xfrm>
              <a:off x="1772100" y="1486450"/>
              <a:ext cx="100200" cy="100200"/>
            </a:xfrm>
            <a:prstGeom prst="ellipse">
              <a:avLst/>
            </a:prstGeom>
            <a:solidFill>
              <a:srgbClr val="2F2B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04" name="Google Shape;1604;p41"/>
          <p:cNvSpPr txBox="1">
            <a:spLocks noGrp="1"/>
          </p:cNvSpPr>
          <p:nvPr>
            <p:ph type="title"/>
          </p:nvPr>
        </p:nvSpPr>
        <p:spPr>
          <a:xfrm>
            <a:off x="719999" y="888346"/>
            <a:ext cx="8017601" cy="41763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Wichtige Funktionen des Backends mit </a:t>
            </a:r>
            <a:r>
              <a:rPr lang="de-DE" dirty="0">
                <a:solidFill>
                  <a:schemeClr val="tx2"/>
                </a:solidFill>
              </a:rPr>
              <a:t>.NET C#</a:t>
            </a:r>
            <a:endParaRPr dirty="0">
              <a:solidFill>
                <a:schemeClr val="tx2"/>
              </a:solidFill>
            </a:endParaRPr>
          </a:p>
        </p:txBody>
      </p:sp>
      <p:sp>
        <p:nvSpPr>
          <p:cNvPr id="1605" name="Google Shape;1605;p41"/>
          <p:cNvSpPr txBox="1">
            <a:spLocks noGrp="1"/>
          </p:cNvSpPr>
          <p:nvPr>
            <p:ph type="title" idx="2"/>
          </p:nvPr>
        </p:nvSpPr>
        <p:spPr>
          <a:xfrm>
            <a:off x="1355100" y="2482871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CQRS Pattern mit MediatR</a:t>
            </a:r>
          </a:p>
        </p:txBody>
      </p:sp>
      <p:sp>
        <p:nvSpPr>
          <p:cNvPr id="1606" name="Google Shape;1606;p41"/>
          <p:cNvSpPr txBox="1">
            <a:spLocks noGrp="1"/>
          </p:cNvSpPr>
          <p:nvPr>
            <p:ph type="subTitle" idx="1"/>
          </p:nvPr>
        </p:nvSpPr>
        <p:spPr>
          <a:xfrm>
            <a:off x="1355100" y="3010584"/>
            <a:ext cx="2336400" cy="65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de-DE" dirty="0"/>
              <a:t>Trennung von Logik und Anfragenvermittlung</a:t>
            </a:r>
            <a:endParaRPr lang="en-US" dirty="0"/>
          </a:p>
        </p:txBody>
      </p:sp>
      <p:sp>
        <p:nvSpPr>
          <p:cNvPr id="1607" name="Google Shape;1607;p41"/>
          <p:cNvSpPr txBox="1">
            <a:spLocks noGrp="1"/>
          </p:cNvSpPr>
          <p:nvPr>
            <p:ph type="title" idx="3"/>
          </p:nvPr>
        </p:nvSpPr>
        <p:spPr>
          <a:xfrm>
            <a:off x="5452500" y="1598709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REST API</a:t>
            </a:r>
            <a:endParaRPr dirty="0"/>
          </a:p>
        </p:txBody>
      </p:sp>
      <p:sp>
        <p:nvSpPr>
          <p:cNvPr id="1608" name="Google Shape;1608;p41"/>
          <p:cNvSpPr txBox="1">
            <a:spLocks noGrp="1"/>
          </p:cNvSpPr>
          <p:nvPr>
            <p:ph type="subTitle" idx="4"/>
          </p:nvPr>
        </p:nvSpPr>
        <p:spPr>
          <a:xfrm>
            <a:off x="5452500" y="2126421"/>
            <a:ext cx="2336400" cy="65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/>
              <a:t>Saubere Implementierung mit HTTP-Request</a:t>
            </a:r>
            <a:endParaRPr dirty="0"/>
          </a:p>
        </p:txBody>
      </p:sp>
      <p:sp>
        <p:nvSpPr>
          <p:cNvPr id="1609" name="Google Shape;1609;p41"/>
          <p:cNvSpPr txBox="1">
            <a:spLocks noGrp="1"/>
          </p:cNvSpPr>
          <p:nvPr>
            <p:ph type="title" idx="5"/>
          </p:nvPr>
        </p:nvSpPr>
        <p:spPr>
          <a:xfrm>
            <a:off x="5452500" y="3367059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Swagger</a:t>
            </a:r>
            <a:endParaRPr dirty="0"/>
          </a:p>
        </p:txBody>
      </p:sp>
      <p:sp>
        <p:nvSpPr>
          <p:cNvPr id="1610" name="Google Shape;1610;p41"/>
          <p:cNvSpPr txBox="1">
            <a:spLocks noGrp="1"/>
          </p:cNvSpPr>
          <p:nvPr>
            <p:ph type="subTitle" idx="6"/>
          </p:nvPr>
        </p:nvSpPr>
        <p:spPr>
          <a:xfrm>
            <a:off x="5452500" y="3894771"/>
            <a:ext cx="2336400" cy="65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/>
              <a:t>Dokumentation und API-Tests</a:t>
            </a:r>
            <a:endParaRPr dirty="0"/>
          </a:p>
        </p:txBody>
      </p:sp>
      <p:grpSp>
        <p:nvGrpSpPr>
          <p:cNvPr id="1611" name="Google Shape;1611;p41"/>
          <p:cNvGrpSpPr/>
          <p:nvPr/>
        </p:nvGrpSpPr>
        <p:grpSpPr>
          <a:xfrm>
            <a:off x="4242379" y="1811347"/>
            <a:ext cx="650997" cy="759684"/>
            <a:chOff x="4876875" y="1427500"/>
            <a:chExt cx="1130400" cy="1319125"/>
          </a:xfrm>
        </p:grpSpPr>
        <p:sp>
          <p:nvSpPr>
            <p:cNvPr id="1612" name="Google Shape;1612;p41"/>
            <p:cNvSpPr/>
            <p:nvPr/>
          </p:nvSpPr>
          <p:spPr>
            <a:xfrm>
              <a:off x="4876875" y="1645625"/>
              <a:ext cx="1130400" cy="11010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41"/>
            <p:cNvSpPr/>
            <p:nvPr/>
          </p:nvSpPr>
          <p:spPr>
            <a:xfrm>
              <a:off x="4876875" y="1427500"/>
              <a:ext cx="1130400" cy="2181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14" name="Google Shape;1614;p41"/>
          <p:cNvGrpSpPr/>
          <p:nvPr/>
        </p:nvGrpSpPr>
        <p:grpSpPr>
          <a:xfrm>
            <a:off x="4242379" y="3579710"/>
            <a:ext cx="650997" cy="759684"/>
            <a:chOff x="4876875" y="1427500"/>
            <a:chExt cx="1130400" cy="1319125"/>
          </a:xfrm>
        </p:grpSpPr>
        <p:sp>
          <p:nvSpPr>
            <p:cNvPr id="1615" name="Google Shape;1615;p41"/>
            <p:cNvSpPr/>
            <p:nvPr/>
          </p:nvSpPr>
          <p:spPr>
            <a:xfrm>
              <a:off x="4876875" y="1645625"/>
              <a:ext cx="1130400" cy="11010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41"/>
            <p:cNvSpPr/>
            <p:nvPr/>
          </p:nvSpPr>
          <p:spPr>
            <a:xfrm>
              <a:off x="4876875" y="1427500"/>
              <a:ext cx="1130400" cy="2181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17" name="Google Shape;1617;p41"/>
          <p:cNvGrpSpPr/>
          <p:nvPr/>
        </p:nvGrpSpPr>
        <p:grpSpPr>
          <a:xfrm>
            <a:off x="4242379" y="2695522"/>
            <a:ext cx="650997" cy="759684"/>
            <a:chOff x="4876875" y="1427500"/>
            <a:chExt cx="1130400" cy="1319125"/>
          </a:xfrm>
        </p:grpSpPr>
        <p:sp>
          <p:nvSpPr>
            <p:cNvPr id="1618" name="Google Shape;1618;p41"/>
            <p:cNvSpPr/>
            <p:nvPr/>
          </p:nvSpPr>
          <p:spPr>
            <a:xfrm>
              <a:off x="4876875" y="1645625"/>
              <a:ext cx="1130400" cy="11010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41"/>
            <p:cNvSpPr/>
            <p:nvPr/>
          </p:nvSpPr>
          <p:spPr>
            <a:xfrm>
              <a:off x="4876875" y="1427500"/>
              <a:ext cx="1130400" cy="2181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620" name="Google Shape;1620;p41"/>
          <p:cNvCxnSpPr>
            <a:stCxn id="1612" idx="3"/>
            <a:endCxn id="1607" idx="1"/>
          </p:cNvCxnSpPr>
          <p:nvPr/>
        </p:nvCxnSpPr>
        <p:spPr>
          <a:xfrm rot="10800000" flipH="1">
            <a:off x="4893377" y="1862499"/>
            <a:ext cx="559200" cy="391500"/>
          </a:xfrm>
          <a:prstGeom prst="bentConnector3">
            <a:avLst>
              <a:gd name="adj1" fmla="val 49993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21" name="Google Shape;1621;p41"/>
          <p:cNvCxnSpPr>
            <a:stCxn id="1605" idx="3"/>
            <a:endCxn id="1618" idx="1"/>
          </p:cNvCxnSpPr>
          <p:nvPr/>
        </p:nvCxnSpPr>
        <p:spPr>
          <a:xfrm>
            <a:off x="3691500" y="2746721"/>
            <a:ext cx="550800" cy="391500"/>
          </a:xfrm>
          <a:prstGeom prst="bentConnector3">
            <a:avLst>
              <a:gd name="adj1" fmla="val 5000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22" name="Google Shape;1622;p41"/>
          <p:cNvCxnSpPr>
            <a:stCxn id="1615" idx="3"/>
            <a:endCxn id="1609" idx="1"/>
          </p:cNvCxnSpPr>
          <p:nvPr/>
        </p:nvCxnSpPr>
        <p:spPr>
          <a:xfrm rot="10800000" flipH="1">
            <a:off x="4893377" y="3630861"/>
            <a:ext cx="559200" cy="391500"/>
          </a:xfrm>
          <a:prstGeom prst="bentConnector3">
            <a:avLst>
              <a:gd name="adj1" fmla="val 49993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1" name="Google Shape;19157;p78">
            <a:extLst>
              <a:ext uri="{FF2B5EF4-FFF2-40B4-BE49-F238E27FC236}">
                <a16:creationId xmlns:a16="http://schemas.microsoft.com/office/drawing/2014/main" id="{488F7725-440C-B8BC-3442-875481144EE5}"/>
              </a:ext>
            </a:extLst>
          </p:cNvPr>
          <p:cNvGrpSpPr/>
          <p:nvPr/>
        </p:nvGrpSpPr>
        <p:grpSpPr>
          <a:xfrm>
            <a:off x="4379968" y="2897149"/>
            <a:ext cx="375818" cy="372043"/>
            <a:chOff x="3722682" y="1981993"/>
            <a:chExt cx="375818" cy="372043"/>
          </a:xfrm>
        </p:grpSpPr>
        <p:sp>
          <p:nvSpPr>
            <p:cNvPr id="42" name="Google Shape;19158;p78">
              <a:extLst>
                <a:ext uri="{FF2B5EF4-FFF2-40B4-BE49-F238E27FC236}">
                  <a16:creationId xmlns:a16="http://schemas.microsoft.com/office/drawing/2014/main" id="{44740800-260E-894C-7295-6E90F0E005BD}"/>
                </a:ext>
              </a:extLst>
            </p:cNvPr>
            <p:cNvSpPr/>
            <p:nvPr/>
          </p:nvSpPr>
          <p:spPr>
            <a:xfrm>
              <a:off x="3876695" y="1981993"/>
              <a:ext cx="71934" cy="72301"/>
            </a:xfrm>
            <a:custGeom>
              <a:avLst/>
              <a:gdLst/>
              <a:ahLst/>
              <a:cxnLst/>
              <a:rect l="l" t="t" r="r" b="b"/>
              <a:pathLst>
                <a:path w="2744" h="2758" extrusionOk="0">
                  <a:moveTo>
                    <a:pt x="1372" y="1"/>
                  </a:moveTo>
                  <a:cubicBezTo>
                    <a:pt x="607" y="1"/>
                    <a:pt x="1" y="621"/>
                    <a:pt x="1" y="1372"/>
                  </a:cubicBezTo>
                  <a:cubicBezTo>
                    <a:pt x="1" y="2137"/>
                    <a:pt x="607" y="2758"/>
                    <a:pt x="1372" y="2758"/>
                  </a:cubicBezTo>
                  <a:cubicBezTo>
                    <a:pt x="2137" y="2758"/>
                    <a:pt x="2744" y="2137"/>
                    <a:pt x="2744" y="1372"/>
                  </a:cubicBezTo>
                  <a:cubicBezTo>
                    <a:pt x="2744" y="621"/>
                    <a:pt x="2137" y="1"/>
                    <a:pt x="137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" name="Google Shape;19159;p78">
              <a:extLst>
                <a:ext uri="{FF2B5EF4-FFF2-40B4-BE49-F238E27FC236}">
                  <a16:creationId xmlns:a16="http://schemas.microsoft.com/office/drawing/2014/main" id="{D4FBFDA1-537A-96BA-A298-285F10E36815}"/>
                </a:ext>
              </a:extLst>
            </p:cNvPr>
            <p:cNvSpPr/>
            <p:nvPr/>
          </p:nvSpPr>
          <p:spPr>
            <a:xfrm>
              <a:off x="3755582" y="2204217"/>
              <a:ext cx="146516" cy="102448"/>
            </a:xfrm>
            <a:custGeom>
              <a:avLst/>
              <a:gdLst/>
              <a:ahLst/>
              <a:cxnLst/>
              <a:rect l="l" t="t" r="r" b="b"/>
              <a:pathLst>
                <a:path w="5589" h="3908" extrusionOk="0">
                  <a:moveTo>
                    <a:pt x="2788" y="1"/>
                  </a:moveTo>
                  <a:cubicBezTo>
                    <a:pt x="2672" y="1"/>
                    <a:pt x="2557" y="77"/>
                    <a:pt x="2557" y="228"/>
                  </a:cubicBezTo>
                  <a:lnTo>
                    <a:pt x="2557" y="2047"/>
                  </a:lnTo>
                  <a:lnTo>
                    <a:pt x="1445" y="2047"/>
                  </a:lnTo>
                  <a:cubicBezTo>
                    <a:pt x="1113" y="2047"/>
                    <a:pt x="796" y="2235"/>
                    <a:pt x="637" y="2538"/>
                  </a:cubicBezTo>
                  <a:lnTo>
                    <a:pt x="117" y="3548"/>
                  </a:lnTo>
                  <a:cubicBezTo>
                    <a:pt x="0" y="3733"/>
                    <a:pt x="159" y="3898"/>
                    <a:pt x="319" y="3898"/>
                  </a:cubicBezTo>
                  <a:cubicBezTo>
                    <a:pt x="396" y="3898"/>
                    <a:pt x="474" y="3859"/>
                    <a:pt x="521" y="3765"/>
                  </a:cubicBezTo>
                  <a:lnTo>
                    <a:pt x="1041" y="2754"/>
                  </a:lnTo>
                  <a:cubicBezTo>
                    <a:pt x="1128" y="2610"/>
                    <a:pt x="1286" y="2509"/>
                    <a:pt x="1445" y="2509"/>
                  </a:cubicBezTo>
                  <a:lnTo>
                    <a:pt x="4130" y="2509"/>
                  </a:lnTo>
                  <a:cubicBezTo>
                    <a:pt x="4303" y="2509"/>
                    <a:pt x="4448" y="2610"/>
                    <a:pt x="4534" y="2754"/>
                  </a:cubicBezTo>
                  <a:lnTo>
                    <a:pt x="5068" y="3765"/>
                  </a:lnTo>
                  <a:cubicBezTo>
                    <a:pt x="5112" y="3866"/>
                    <a:pt x="5190" y="3908"/>
                    <a:pt x="5269" y="3908"/>
                  </a:cubicBezTo>
                  <a:cubicBezTo>
                    <a:pt x="5428" y="3908"/>
                    <a:pt x="5588" y="3741"/>
                    <a:pt x="5473" y="3548"/>
                  </a:cubicBezTo>
                  <a:lnTo>
                    <a:pt x="4939" y="2552"/>
                  </a:lnTo>
                  <a:cubicBezTo>
                    <a:pt x="4780" y="2249"/>
                    <a:pt x="4462" y="2061"/>
                    <a:pt x="4130" y="2061"/>
                  </a:cubicBezTo>
                  <a:lnTo>
                    <a:pt x="3019" y="2061"/>
                  </a:lnTo>
                  <a:lnTo>
                    <a:pt x="3019" y="228"/>
                  </a:lnTo>
                  <a:cubicBezTo>
                    <a:pt x="3019" y="77"/>
                    <a:pt x="2903" y="1"/>
                    <a:pt x="2788" y="1"/>
                  </a:cubicBezTo>
                  <a:close/>
                </a:path>
              </a:pathLst>
            </a:custGeom>
            <a:solidFill>
              <a:srgbClr val="EFF2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9160;p78">
              <a:extLst>
                <a:ext uri="{FF2B5EF4-FFF2-40B4-BE49-F238E27FC236}">
                  <a16:creationId xmlns:a16="http://schemas.microsoft.com/office/drawing/2014/main" id="{C4C4777E-C761-780B-494D-94683A26211A}"/>
                </a:ext>
              </a:extLst>
            </p:cNvPr>
            <p:cNvSpPr/>
            <p:nvPr/>
          </p:nvSpPr>
          <p:spPr>
            <a:xfrm>
              <a:off x="3848697" y="2066195"/>
              <a:ext cx="129817" cy="66403"/>
            </a:xfrm>
            <a:custGeom>
              <a:avLst/>
              <a:gdLst/>
              <a:ahLst/>
              <a:cxnLst/>
              <a:rect l="l" t="t" r="r" b="b"/>
              <a:pathLst>
                <a:path w="4952" h="2533" extrusionOk="0">
                  <a:moveTo>
                    <a:pt x="2455" y="1"/>
                  </a:moveTo>
                  <a:cubicBezTo>
                    <a:pt x="2339" y="1"/>
                    <a:pt x="2224" y="80"/>
                    <a:pt x="2224" y="239"/>
                  </a:cubicBezTo>
                  <a:lnTo>
                    <a:pt x="2224" y="1134"/>
                  </a:lnTo>
                  <a:lnTo>
                    <a:pt x="1040" y="1134"/>
                  </a:lnTo>
                  <a:cubicBezTo>
                    <a:pt x="780" y="1134"/>
                    <a:pt x="549" y="1278"/>
                    <a:pt x="434" y="1495"/>
                  </a:cubicBezTo>
                  <a:lnTo>
                    <a:pt x="73" y="2173"/>
                  </a:lnTo>
                  <a:cubicBezTo>
                    <a:pt x="1" y="2274"/>
                    <a:pt x="44" y="2433"/>
                    <a:pt x="174" y="2491"/>
                  </a:cubicBezTo>
                  <a:cubicBezTo>
                    <a:pt x="204" y="2508"/>
                    <a:pt x="238" y="2516"/>
                    <a:pt x="273" y="2516"/>
                  </a:cubicBezTo>
                  <a:cubicBezTo>
                    <a:pt x="353" y="2516"/>
                    <a:pt x="437" y="2471"/>
                    <a:pt x="477" y="2390"/>
                  </a:cubicBezTo>
                  <a:lnTo>
                    <a:pt x="838" y="1726"/>
                  </a:lnTo>
                  <a:cubicBezTo>
                    <a:pt x="881" y="1653"/>
                    <a:pt x="953" y="1596"/>
                    <a:pt x="1040" y="1596"/>
                  </a:cubicBezTo>
                  <a:lnTo>
                    <a:pt x="3869" y="1596"/>
                  </a:lnTo>
                  <a:cubicBezTo>
                    <a:pt x="3956" y="1596"/>
                    <a:pt x="4028" y="1653"/>
                    <a:pt x="4072" y="1726"/>
                  </a:cubicBezTo>
                  <a:lnTo>
                    <a:pt x="4432" y="2390"/>
                  </a:lnTo>
                  <a:cubicBezTo>
                    <a:pt x="4481" y="2491"/>
                    <a:pt x="4562" y="2533"/>
                    <a:pt x="4641" y="2533"/>
                  </a:cubicBezTo>
                  <a:cubicBezTo>
                    <a:pt x="4799" y="2533"/>
                    <a:pt x="4952" y="2370"/>
                    <a:pt x="4837" y="2187"/>
                  </a:cubicBezTo>
                  <a:lnTo>
                    <a:pt x="4476" y="1509"/>
                  </a:lnTo>
                  <a:cubicBezTo>
                    <a:pt x="4360" y="1292"/>
                    <a:pt x="4129" y="1148"/>
                    <a:pt x="3869" y="1148"/>
                  </a:cubicBezTo>
                  <a:lnTo>
                    <a:pt x="2686" y="1148"/>
                  </a:lnTo>
                  <a:lnTo>
                    <a:pt x="2686" y="239"/>
                  </a:lnTo>
                  <a:cubicBezTo>
                    <a:pt x="2686" y="80"/>
                    <a:pt x="2570" y="1"/>
                    <a:pt x="2455" y="1"/>
                  </a:cubicBezTo>
                  <a:close/>
                </a:path>
              </a:pathLst>
            </a:custGeom>
            <a:solidFill>
              <a:srgbClr val="EFF2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9161;p78">
              <a:extLst>
                <a:ext uri="{FF2B5EF4-FFF2-40B4-BE49-F238E27FC236}">
                  <a16:creationId xmlns:a16="http://schemas.microsoft.com/office/drawing/2014/main" id="{C061EDFA-ABCE-5865-89D7-696569C615E6}"/>
                </a:ext>
              </a:extLst>
            </p:cNvPr>
            <p:cNvSpPr/>
            <p:nvPr/>
          </p:nvSpPr>
          <p:spPr>
            <a:xfrm>
              <a:off x="3923227" y="2204217"/>
              <a:ext cx="146909" cy="102370"/>
            </a:xfrm>
            <a:custGeom>
              <a:avLst/>
              <a:gdLst/>
              <a:ahLst/>
              <a:cxnLst/>
              <a:rect l="l" t="t" r="r" b="b"/>
              <a:pathLst>
                <a:path w="5604" h="3905" extrusionOk="0">
                  <a:moveTo>
                    <a:pt x="2802" y="1"/>
                  </a:moveTo>
                  <a:cubicBezTo>
                    <a:pt x="2686" y="1"/>
                    <a:pt x="2571" y="77"/>
                    <a:pt x="2571" y="228"/>
                  </a:cubicBezTo>
                  <a:lnTo>
                    <a:pt x="2571" y="2047"/>
                  </a:lnTo>
                  <a:lnTo>
                    <a:pt x="1459" y="2047"/>
                  </a:lnTo>
                  <a:cubicBezTo>
                    <a:pt x="1127" y="2047"/>
                    <a:pt x="810" y="2235"/>
                    <a:pt x="651" y="2538"/>
                  </a:cubicBezTo>
                  <a:lnTo>
                    <a:pt x="117" y="3548"/>
                  </a:lnTo>
                  <a:cubicBezTo>
                    <a:pt x="0" y="3733"/>
                    <a:pt x="165" y="3904"/>
                    <a:pt x="325" y="3904"/>
                  </a:cubicBezTo>
                  <a:cubicBezTo>
                    <a:pt x="402" y="3904"/>
                    <a:pt x="479" y="3864"/>
                    <a:pt x="521" y="3765"/>
                  </a:cubicBezTo>
                  <a:lnTo>
                    <a:pt x="1055" y="2754"/>
                  </a:lnTo>
                  <a:cubicBezTo>
                    <a:pt x="1142" y="2610"/>
                    <a:pt x="1301" y="2509"/>
                    <a:pt x="1459" y="2509"/>
                  </a:cubicBezTo>
                  <a:lnTo>
                    <a:pt x="4144" y="2509"/>
                  </a:lnTo>
                  <a:cubicBezTo>
                    <a:pt x="4303" y="2509"/>
                    <a:pt x="4462" y="2610"/>
                    <a:pt x="4549" y="2754"/>
                  </a:cubicBezTo>
                  <a:lnTo>
                    <a:pt x="5083" y="3765"/>
                  </a:lnTo>
                  <a:cubicBezTo>
                    <a:pt x="5125" y="3864"/>
                    <a:pt x="5202" y="3904"/>
                    <a:pt x="5279" y="3904"/>
                  </a:cubicBezTo>
                  <a:cubicBezTo>
                    <a:pt x="5439" y="3904"/>
                    <a:pt x="5604" y="3733"/>
                    <a:pt x="5487" y="3548"/>
                  </a:cubicBezTo>
                  <a:lnTo>
                    <a:pt x="4953" y="2552"/>
                  </a:lnTo>
                  <a:cubicBezTo>
                    <a:pt x="4794" y="2249"/>
                    <a:pt x="4476" y="2061"/>
                    <a:pt x="4144" y="2061"/>
                  </a:cubicBezTo>
                  <a:lnTo>
                    <a:pt x="3033" y="2061"/>
                  </a:lnTo>
                  <a:lnTo>
                    <a:pt x="3033" y="228"/>
                  </a:lnTo>
                  <a:cubicBezTo>
                    <a:pt x="3033" y="77"/>
                    <a:pt x="2917" y="1"/>
                    <a:pt x="2802" y="1"/>
                  </a:cubicBezTo>
                  <a:close/>
                </a:path>
              </a:pathLst>
            </a:custGeom>
            <a:solidFill>
              <a:srgbClr val="EFF2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9162;p78">
              <a:extLst>
                <a:ext uri="{FF2B5EF4-FFF2-40B4-BE49-F238E27FC236}">
                  <a16:creationId xmlns:a16="http://schemas.microsoft.com/office/drawing/2014/main" id="{46310323-5199-AE95-9818-027FF1D2B696}"/>
                </a:ext>
              </a:extLst>
            </p:cNvPr>
            <p:cNvSpPr/>
            <p:nvPr/>
          </p:nvSpPr>
          <p:spPr>
            <a:xfrm>
              <a:off x="3868752" y="1983513"/>
              <a:ext cx="71934" cy="70781"/>
            </a:xfrm>
            <a:custGeom>
              <a:avLst/>
              <a:gdLst/>
              <a:ahLst/>
              <a:cxnLst/>
              <a:rect l="l" t="t" r="r" b="b"/>
              <a:pathLst>
                <a:path w="2744" h="2700" extrusionOk="0">
                  <a:moveTo>
                    <a:pt x="1300" y="0"/>
                  </a:moveTo>
                  <a:lnTo>
                    <a:pt x="1300" y="0"/>
                  </a:lnTo>
                  <a:cubicBezTo>
                    <a:pt x="391" y="260"/>
                    <a:pt x="1" y="1314"/>
                    <a:pt x="520" y="2079"/>
                  </a:cubicBezTo>
                  <a:cubicBezTo>
                    <a:pt x="786" y="2489"/>
                    <a:pt x="1224" y="2700"/>
                    <a:pt x="1665" y="2700"/>
                  </a:cubicBezTo>
                  <a:cubicBezTo>
                    <a:pt x="2063" y="2700"/>
                    <a:pt x="2463" y="2529"/>
                    <a:pt x="2744" y="2180"/>
                  </a:cubicBezTo>
                  <a:lnTo>
                    <a:pt x="2744" y="2180"/>
                  </a:lnTo>
                  <a:cubicBezTo>
                    <a:pt x="2614" y="2223"/>
                    <a:pt x="2484" y="2238"/>
                    <a:pt x="2368" y="2238"/>
                  </a:cubicBezTo>
                  <a:cubicBezTo>
                    <a:pt x="1213" y="2238"/>
                    <a:pt x="564" y="895"/>
                    <a:pt x="1300" y="0"/>
                  </a:cubicBezTo>
                  <a:close/>
                </a:path>
              </a:pathLst>
            </a:custGeom>
            <a:solidFill>
              <a:srgbClr val="8397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9163;p78">
              <a:extLst>
                <a:ext uri="{FF2B5EF4-FFF2-40B4-BE49-F238E27FC236}">
                  <a16:creationId xmlns:a16="http://schemas.microsoft.com/office/drawing/2014/main" id="{6C625B87-6C9D-FF20-D752-16D2AD816C39}"/>
                </a:ext>
              </a:extLst>
            </p:cNvPr>
            <p:cNvSpPr/>
            <p:nvPr/>
          </p:nvSpPr>
          <p:spPr>
            <a:xfrm>
              <a:off x="3804814" y="2143949"/>
              <a:ext cx="47711" cy="48105"/>
            </a:xfrm>
            <a:custGeom>
              <a:avLst/>
              <a:gdLst/>
              <a:ahLst/>
              <a:cxnLst/>
              <a:rect l="l" t="t" r="r" b="b"/>
              <a:pathLst>
                <a:path w="1820" h="1835" extrusionOk="0">
                  <a:moveTo>
                    <a:pt x="910" y="1"/>
                  </a:moveTo>
                  <a:cubicBezTo>
                    <a:pt x="404" y="1"/>
                    <a:pt x="0" y="420"/>
                    <a:pt x="0" y="925"/>
                  </a:cubicBezTo>
                  <a:cubicBezTo>
                    <a:pt x="0" y="1430"/>
                    <a:pt x="404" y="1834"/>
                    <a:pt x="910" y="1834"/>
                  </a:cubicBezTo>
                  <a:cubicBezTo>
                    <a:pt x="1415" y="1834"/>
                    <a:pt x="1819" y="1430"/>
                    <a:pt x="1819" y="925"/>
                  </a:cubicBezTo>
                  <a:cubicBezTo>
                    <a:pt x="1819" y="420"/>
                    <a:pt x="1415" y="1"/>
                    <a:pt x="91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9164;p78">
              <a:extLst>
                <a:ext uri="{FF2B5EF4-FFF2-40B4-BE49-F238E27FC236}">
                  <a16:creationId xmlns:a16="http://schemas.microsoft.com/office/drawing/2014/main" id="{72361AFC-D5BD-7735-826E-BDA3BEDF8306}"/>
                </a:ext>
              </a:extLst>
            </p:cNvPr>
            <p:cNvSpPr/>
            <p:nvPr/>
          </p:nvSpPr>
          <p:spPr>
            <a:xfrm>
              <a:off x="3799125" y="2145102"/>
              <a:ext cx="48078" cy="47056"/>
            </a:xfrm>
            <a:custGeom>
              <a:avLst/>
              <a:gdLst/>
              <a:ahLst/>
              <a:cxnLst/>
              <a:rect l="l" t="t" r="r" b="b"/>
              <a:pathLst>
                <a:path w="1834" h="1795" extrusionOk="0">
                  <a:moveTo>
                    <a:pt x="867" y="0"/>
                  </a:moveTo>
                  <a:lnTo>
                    <a:pt x="867" y="0"/>
                  </a:lnTo>
                  <a:cubicBezTo>
                    <a:pt x="261" y="159"/>
                    <a:pt x="1" y="866"/>
                    <a:pt x="347" y="1386"/>
                  </a:cubicBezTo>
                  <a:cubicBezTo>
                    <a:pt x="528" y="1657"/>
                    <a:pt x="818" y="1795"/>
                    <a:pt x="1110" y="1795"/>
                  </a:cubicBezTo>
                  <a:cubicBezTo>
                    <a:pt x="1378" y="1795"/>
                    <a:pt x="1647" y="1679"/>
                    <a:pt x="1834" y="1444"/>
                  </a:cubicBezTo>
                  <a:lnTo>
                    <a:pt x="1834" y="1444"/>
                  </a:lnTo>
                  <a:cubicBezTo>
                    <a:pt x="1747" y="1473"/>
                    <a:pt x="1675" y="1487"/>
                    <a:pt x="1589" y="1487"/>
                  </a:cubicBezTo>
                  <a:cubicBezTo>
                    <a:pt x="1582" y="1487"/>
                    <a:pt x="1576" y="1487"/>
                    <a:pt x="1570" y="1487"/>
                  </a:cubicBezTo>
                  <a:cubicBezTo>
                    <a:pt x="802" y="1487"/>
                    <a:pt x="380" y="602"/>
                    <a:pt x="867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9165;p78">
              <a:extLst>
                <a:ext uri="{FF2B5EF4-FFF2-40B4-BE49-F238E27FC236}">
                  <a16:creationId xmlns:a16="http://schemas.microsoft.com/office/drawing/2014/main" id="{521946A6-C190-08F1-3B6E-EB6E040488F6}"/>
                </a:ext>
              </a:extLst>
            </p:cNvPr>
            <p:cNvSpPr/>
            <p:nvPr/>
          </p:nvSpPr>
          <p:spPr>
            <a:xfrm>
              <a:off x="3972458" y="2143949"/>
              <a:ext cx="48078" cy="48105"/>
            </a:xfrm>
            <a:custGeom>
              <a:avLst/>
              <a:gdLst/>
              <a:ahLst/>
              <a:cxnLst/>
              <a:rect l="l" t="t" r="r" b="b"/>
              <a:pathLst>
                <a:path w="1834" h="1835" extrusionOk="0">
                  <a:moveTo>
                    <a:pt x="924" y="1"/>
                  </a:moveTo>
                  <a:cubicBezTo>
                    <a:pt x="419" y="1"/>
                    <a:pt x="0" y="420"/>
                    <a:pt x="0" y="925"/>
                  </a:cubicBezTo>
                  <a:cubicBezTo>
                    <a:pt x="0" y="1430"/>
                    <a:pt x="419" y="1834"/>
                    <a:pt x="924" y="1834"/>
                  </a:cubicBezTo>
                  <a:cubicBezTo>
                    <a:pt x="1429" y="1834"/>
                    <a:pt x="1833" y="1430"/>
                    <a:pt x="1833" y="925"/>
                  </a:cubicBezTo>
                  <a:cubicBezTo>
                    <a:pt x="1833" y="420"/>
                    <a:pt x="1429" y="1"/>
                    <a:pt x="92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9166;p78">
              <a:extLst>
                <a:ext uri="{FF2B5EF4-FFF2-40B4-BE49-F238E27FC236}">
                  <a16:creationId xmlns:a16="http://schemas.microsoft.com/office/drawing/2014/main" id="{9305EFEF-BCCA-05E0-C3E5-1D9D7FFFC2E5}"/>
                </a:ext>
              </a:extLst>
            </p:cNvPr>
            <p:cNvSpPr/>
            <p:nvPr/>
          </p:nvSpPr>
          <p:spPr>
            <a:xfrm>
              <a:off x="3967163" y="2145102"/>
              <a:ext cx="48078" cy="47056"/>
            </a:xfrm>
            <a:custGeom>
              <a:avLst/>
              <a:gdLst/>
              <a:ahLst/>
              <a:cxnLst/>
              <a:rect l="l" t="t" r="r" b="b"/>
              <a:pathLst>
                <a:path w="1834" h="1795" extrusionOk="0">
                  <a:moveTo>
                    <a:pt x="866" y="0"/>
                  </a:moveTo>
                  <a:cubicBezTo>
                    <a:pt x="260" y="159"/>
                    <a:pt x="0" y="866"/>
                    <a:pt x="346" y="1386"/>
                  </a:cubicBezTo>
                  <a:cubicBezTo>
                    <a:pt x="527" y="1657"/>
                    <a:pt x="818" y="1795"/>
                    <a:pt x="1110" y="1795"/>
                  </a:cubicBezTo>
                  <a:cubicBezTo>
                    <a:pt x="1378" y="1795"/>
                    <a:pt x="1647" y="1679"/>
                    <a:pt x="1833" y="1444"/>
                  </a:cubicBezTo>
                  <a:lnTo>
                    <a:pt x="1833" y="1444"/>
                  </a:lnTo>
                  <a:cubicBezTo>
                    <a:pt x="1747" y="1473"/>
                    <a:pt x="1660" y="1487"/>
                    <a:pt x="1588" y="1487"/>
                  </a:cubicBezTo>
                  <a:cubicBezTo>
                    <a:pt x="1582" y="1487"/>
                    <a:pt x="1575" y="1487"/>
                    <a:pt x="1569" y="1487"/>
                  </a:cubicBezTo>
                  <a:cubicBezTo>
                    <a:pt x="802" y="1487"/>
                    <a:pt x="379" y="602"/>
                    <a:pt x="866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9167;p78">
              <a:extLst>
                <a:ext uri="{FF2B5EF4-FFF2-40B4-BE49-F238E27FC236}">
                  <a16:creationId xmlns:a16="http://schemas.microsoft.com/office/drawing/2014/main" id="{79C14465-EAB3-B1A9-8F7B-E00DC9A09DEE}"/>
                </a:ext>
              </a:extLst>
            </p:cNvPr>
            <p:cNvSpPr/>
            <p:nvPr/>
          </p:nvSpPr>
          <p:spPr>
            <a:xfrm>
              <a:off x="3726850" y="2318043"/>
              <a:ext cx="35967" cy="35967"/>
            </a:xfrm>
            <a:custGeom>
              <a:avLst/>
              <a:gdLst/>
              <a:ahLst/>
              <a:cxnLst/>
              <a:rect l="l" t="t" r="r" b="b"/>
              <a:pathLst>
                <a:path w="1372" h="1372" extrusionOk="0">
                  <a:moveTo>
                    <a:pt x="679" y="0"/>
                  </a:moveTo>
                  <a:cubicBezTo>
                    <a:pt x="304" y="0"/>
                    <a:pt x="0" y="303"/>
                    <a:pt x="0" y="693"/>
                  </a:cubicBezTo>
                  <a:cubicBezTo>
                    <a:pt x="0" y="1068"/>
                    <a:pt x="304" y="1372"/>
                    <a:pt x="679" y="1372"/>
                  </a:cubicBezTo>
                  <a:cubicBezTo>
                    <a:pt x="1054" y="1372"/>
                    <a:pt x="1372" y="1068"/>
                    <a:pt x="1372" y="693"/>
                  </a:cubicBezTo>
                  <a:cubicBezTo>
                    <a:pt x="1372" y="303"/>
                    <a:pt x="1054" y="0"/>
                    <a:pt x="679" y="0"/>
                  </a:cubicBezTo>
                  <a:close/>
                </a:path>
              </a:pathLst>
            </a:custGeom>
            <a:solidFill>
              <a:srgbClr val="EFF1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9168;p78">
              <a:extLst>
                <a:ext uri="{FF2B5EF4-FFF2-40B4-BE49-F238E27FC236}">
                  <a16:creationId xmlns:a16="http://schemas.microsoft.com/office/drawing/2014/main" id="{56EA627F-D4E6-7C7B-1336-6AF1EB27B4C1}"/>
                </a:ext>
              </a:extLst>
            </p:cNvPr>
            <p:cNvSpPr/>
            <p:nvPr/>
          </p:nvSpPr>
          <p:spPr>
            <a:xfrm>
              <a:off x="3722682" y="2318803"/>
              <a:ext cx="35993" cy="35233"/>
            </a:xfrm>
            <a:custGeom>
              <a:avLst/>
              <a:gdLst/>
              <a:ahLst/>
              <a:cxnLst/>
              <a:rect l="l" t="t" r="r" b="b"/>
              <a:pathLst>
                <a:path w="1373" h="1344" extrusionOk="0">
                  <a:moveTo>
                    <a:pt x="650" y="0"/>
                  </a:moveTo>
                  <a:lnTo>
                    <a:pt x="650" y="0"/>
                  </a:lnTo>
                  <a:cubicBezTo>
                    <a:pt x="188" y="116"/>
                    <a:pt x="1" y="650"/>
                    <a:pt x="246" y="1039"/>
                  </a:cubicBezTo>
                  <a:cubicBezTo>
                    <a:pt x="381" y="1242"/>
                    <a:pt x="602" y="1343"/>
                    <a:pt x="823" y="1343"/>
                  </a:cubicBezTo>
                  <a:cubicBezTo>
                    <a:pt x="1028" y="1343"/>
                    <a:pt x="1233" y="1256"/>
                    <a:pt x="1372" y="1083"/>
                  </a:cubicBezTo>
                  <a:lnTo>
                    <a:pt x="1372" y="1083"/>
                  </a:lnTo>
                  <a:cubicBezTo>
                    <a:pt x="1300" y="1097"/>
                    <a:pt x="1242" y="1112"/>
                    <a:pt x="1184" y="1112"/>
                  </a:cubicBezTo>
                  <a:cubicBezTo>
                    <a:pt x="1178" y="1112"/>
                    <a:pt x="1172" y="1112"/>
                    <a:pt x="1166" y="1112"/>
                  </a:cubicBezTo>
                  <a:cubicBezTo>
                    <a:pt x="600" y="1112"/>
                    <a:pt x="279" y="443"/>
                    <a:pt x="650" y="0"/>
                  </a:cubicBezTo>
                  <a:close/>
                </a:path>
              </a:pathLst>
            </a:custGeom>
            <a:solidFill>
              <a:srgbClr val="A9BA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9169;p78">
              <a:extLst>
                <a:ext uri="{FF2B5EF4-FFF2-40B4-BE49-F238E27FC236}">
                  <a16:creationId xmlns:a16="http://schemas.microsoft.com/office/drawing/2014/main" id="{1B83F3C3-B8E1-BEAF-2B59-7E9D9186727F}"/>
                </a:ext>
              </a:extLst>
            </p:cNvPr>
            <p:cNvSpPr/>
            <p:nvPr/>
          </p:nvSpPr>
          <p:spPr>
            <a:xfrm>
              <a:off x="3894495" y="2318043"/>
              <a:ext cx="35967" cy="35967"/>
            </a:xfrm>
            <a:custGeom>
              <a:avLst/>
              <a:gdLst/>
              <a:ahLst/>
              <a:cxnLst/>
              <a:rect l="l" t="t" r="r" b="b"/>
              <a:pathLst>
                <a:path w="1372" h="1372" extrusionOk="0">
                  <a:moveTo>
                    <a:pt x="693" y="0"/>
                  </a:moveTo>
                  <a:cubicBezTo>
                    <a:pt x="318" y="0"/>
                    <a:pt x="0" y="303"/>
                    <a:pt x="0" y="693"/>
                  </a:cubicBezTo>
                  <a:cubicBezTo>
                    <a:pt x="0" y="1068"/>
                    <a:pt x="318" y="1372"/>
                    <a:pt x="693" y="1372"/>
                  </a:cubicBezTo>
                  <a:cubicBezTo>
                    <a:pt x="1069" y="1372"/>
                    <a:pt x="1372" y="1068"/>
                    <a:pt x="1372" y="693"/>
                  </a:cubicBezTo>
                  <a:cubicBezTo>
                    <a:pt x="1372" y="303"/>
                    <a:pt x="1069" y="0"/>
                    <a:pt x="693" y="0"/>
                  </a:cubicBezTo>
                  <a:close/>
                </a:path>
              </a:pathLst>
            </a:custGeom>
            <a:solidFill>
              <a:srgbClr val="EFF1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9170;p78">
              <a:extLst>
                <a:ext uri="{FF2B5EF4-FFF2-40B4-BE49-F238E27FC236}">
                  <a16:creationId xmlns:a16="http://schemas.microsoft.com/office/drawing/2014/main" id="{A8372652-00BD-8EA3-F6C3-BA0044529FB7}"/>
                </a:ext>
              </a:extLst>
            </p:cNvPr>
            <p:cNvSpPr/>
            <p:nvPr/>
          </p:nvSpPr>
          <p:spPr>
            <a:xfrm>
              <a:off x="3890327" y="2318803"/>
              <a:ext cx="35967" cy="35233"/>
            </a:xfrm>
            <a:custGeom>
              <a:avLst/>
              <a:gdLst/>
              <a:ahLst/>
              <a:cxnLst/>
              <a:rect l="l" t="t" r="r" b="b"/>
              <a:pathLst>
                <a:path w="1372" h="1344" extrusionOk="0">
                  <a:moveTo>
                    <a:pt x="650" y="0"/>
                  </a:moveTo>
                  <a:lnTo>
                    <a:pt x="650" y="0"/>
                  </a:lnTo>
                  <a:cubicBezTo>
                    <a:pt x="203" y="116"/>
                    <a:pt x="1" y="650"/>
                    <a:pt x="260" y="1039"/>
                  </a:cubicBezTo>
                  <a:cubicBezTo>
                    <a:pt x="395" y="1242"/>
                    <a:pt x="612" y="1343"/>
                    <a:pt x="830" y="1343"/>
                  </a:cubicBezTo>
                  <a:cubicBezTo>
                    <a:pt x="1031" y="1343"/>
                    <a:pt x="1233" y="1256"/>
                    <a:pt x="1372" y="1083"/>
                  </a:cubicBezTo>
                  <a:lnTo>
                    <a:pt x="1372" y="1083"/>
                  </a:lnTo>
                  <a:cubicBezTo>
                    <a:pt x="1314" y="1097"/>
                    <a:pt x="1257" y="1112"/>
                    <a:pt x="1199" y="1112"/>
                  </a:cubicBezTo>
                  <a:cubicBezTo>
                    <a:pt x="1193" y="1112"/>
                    <a:pt x="1187" y="1112"/>
                    <a:pt x="1181" y="1112"/>
                  </a:cubicBezTo>
                  <a:cubicBezTo>
                    <a:pt x="614" y="1112"/>
                    <a:pt x="293" y="443"/>
                    <a:pt x="650" y="0"/>
                  </a:cubicBezTo>
                  <a:close/>
                </a:path>
              </a:pathLst>
            </a:custGeom>
            <a:solidFill>
              <a:srgbClr val="A9BA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9171;p78">
              <a:extLst>
                <a:ext uri="{FF2B5EF4-FFF2-40B4-BE49-F238E27FC236}">
                  <a16:creationId xmlns:a16="http://schemas.microsoft.com/office/drawing/2014/main" id="{E7B73D89-3F73-D128-B751-F027F476C6ED}"/>
                </a:ext>
              </a:extLst>
            </p:cNvPr>
            <p:cNvSpPr/>
            <p:nvPr/>
          </p:nvSpPr>
          <p:spPr>
            <a:xfrm>
              <a:off x="4062507" y="2318043"/>
              <a:ext cx="35993" cy="35967"/>
            </a:xfrm>
            <a:custGeom>
              <a:avLst/>
              <a:gdLst/>
              <a:ahLst/>
              <a:cxnLst/>
              <a:rect l="l" t="t" r="r" b="b"/>
              <a:pathLst>
                <a:path w="1373" h="1372" extrusionOk="0">
                  <a:moveTo>
                    <a:pt x="694" y="0"/>
                  </a:moveTo>
                  <a:cubicBezTo>
                    <a:pt x="318" y="0"/>
                    <a:pt x="1" y="303"/>
                    <a:pt x="1" y="693"/>
                  </a:cubicBezTo>
                  <a:cubicBezTo>
                    <a:pt x="1" y="1068"/>
                    <a:pt x="318" y="1372"/>
                    <a:pt x="694" y="1372"/>
                  </a:cubicBezTo>
                  <a:cubicBezTo>
                    <a:pt x="1069" y="1372"/>
                    <a:pt x="1372" y="1068"/>
                    <a:pt x="1372" y="693"/>
                  </a:cubicBezTo>
                  <a:cubicBezTo>
                    <a:pt x="1372" y="303"/>
                    <a:pt x="1069" y="0"/>
                    <a:pt x="694" y="0"/>
                  </a:cubicBezTo>
                  <a:close/>
                </a:path>
              </a:pathLst>
            </a:custGeom>
            <a:solidFill>
              <a:srgbClr val="EFF1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9172;p78">
              <a:extLst>
                <a:ext uri="{FF2B5EF4-FFF2-40B4-BE49-F238E27FC236}">
                  <a16:creationId xmlns:a16="http://schemas.microsoft.com/office/drawing/2014/main" id="{14BC6409-0629-972D-2A58-1FE7DBD19D17}"/>
                </a:ext>
              </a:extLst>
            </p:cNvPr>
            <p:cNvSpPr/>
            <p:nvPr/>
          </p:nvSpPr>
          <p:spPr>
            <a:xfrm>
              <a:off x="4058339" y="2318803"/>
              <a:ext cx="35993" cy="35233"/>
            </a:xfrm>
            <a:custGeom>
              <a:avLst/>
              <a:gdLst/>
              <a:ahLst/>
              <a:cxnLst/>
              <a:rect l="l" t="t" r="r" b="b"/>
              <a:pathLst>
                <a:path w="1373" h="1344" extrusionOk="0">
                  <a:moveTo>
                    <a:pt x="651" y="0"/>
                  </a:moveTo>
                  <a:cubicBezTo>
                    <a:pt x="203" y="116"/>
                    <a:pt x="1" y="650"/>
                    <a:pt x="261" y="1039"/>
                  </a:cubicBezTo>
                  <a:cubicBezTo>
                    <a:pt x="396" y="1242"/>
                    <a:pt x="612" y="1343"/>
                    <a:pt x="830" y="1343"/>
                  </a:cubicBezTo>
                  <a:cubicBezTo>
                    <a:pt x="1031" y="1343"/>
                    <a:pt x="1234" y="1256"/>
                    <a:pt x="1372" y="1083"/>
                  </a:cubicBezTo>
                  <a:lnTo>
                    <a:pt x="1372" y="1083"/>
                  </a:lnTo>
                  <a:cubicBezTo>
                    <a:pt x="1315" y="1097"/>
                    <a:pt x="1257" y="1112"/>
                    <a:pt x="1199" y="1112"/>
                  </a:cubicBezTo>
                  <a:cubicBezTo>
                    <a:pt x="1193" y="1112"/>
                    <a:pt x="1187" y="1112"/>
                    <a:pt x="1181" y="1112"/>
                  </a:cubicBezTo>
                  <a:cubicBezTo>
                    <a:pt x="601" y="1112"/>
                    <a:pt x="293" y="443"/>
                    <a:pt x="651" y="0"/>
                  </a:cubicBezTo>
                  <a:close/>
                </a:path>
              </a:pathLst>
            </a:custGeom>
            <a:solidFill>
              <a:srgbClr val="A9BA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" name="Google Shape;14880;p75">
            <a:extLst>
              <a:ext uri="{FF2B5EF4-FFF2-40B4-BE49-F238E27FC236}">
                <a16:creationId xmlns:a16="http://schemas.microsoft.com/office/drawing/2014/main" id="{77BE5B97-511E-F652-D63F-7096D0E2473F}"/>
              </a:ext>
            </a:extLst>
          </p:cNvPr>
          <p:cNvGrpSpPr/>
          <p:nvPr/>
        </p:nvGrpSpPr>
        <p:grpSpPr>
          <a:xfrm>
            <a:off x="4405528" y="3808922"/>
            <a:ext cx="332261" cy="359232"/>
            <a:chOff x="2659458" y="1500275"/>
            <a:chExt cx="332261" cy="359232"/>
          </a:xfrm>
        </p:grpSpPr>
        <p:sp>
          <p:nvSpPr>
            <p:cNvPr id="1536" name="Google Shape;14881;p75">
              <a:extLst>
                <a:ext uri="{FF2B5EF4-FFF2-40B4-BE49-F238E27FC236}">
                  <a16:creationId xmlns:a16="http://schemas.microsoft.com/office/drawing/2014/main" id="{ADFE0D2B-B945-3D2A-3194-1F479A2BE54E}"/>
                </a:ext>
              </a:extLst>
            </p:cNvPr>
            <p:cNvSpPr/>
            <p:nvPr/>
          </p:nvSpPr>
          <p:spPr>
            <a:xfrm>
              <a:off x="2957234" y="1800015"/>
              <a:ext cx="34486" cy="59361"/>
            </a:xfrm>
            <a:custGeom>
              <a:avLst/>
              <a:gdLst/>
              <a:ahLst/>
              <a:cxnLst/>
              <a:rect l="l" t="t" r="r" b="b"/>
              <a:pathLst>
                <a:path w="1317" h="2267" extrusionOk="0">
                  <a:moveTo>
                    <a:pt x="0" y="1"/>
                  </a:moveTo>
                  <a:lnTo>
                    <a:pt x="248" y="1909"/>
                  </a:lnTo>
                  <a:cubicBezTo>
                    <a:pt x="277" y="2147"/>
                    <a:pt x="465" y="2267"/>
                    <a:pt x="655" y="2267"/>
                  </a:cubicBezTo>
                  <a:cubicBezTo>
                    <a:pt x="844" y="2267"/>
                    <a:pt x="1035" y="2147"/>
                    <a:pt x="1069" y="1909"/>
                  </a:cubicBezTo>
                  <a:lnTo>
                    <a:pt x="1317" y="1"/>
                  </a:lnTo>
                  <a:close/>
                </a:path>
              </a:pathLst>
            </a:custGeom>
            <a:solidFill>
              <a:srgbClr val="95A6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4882;p75">
              <a:extLst>
                <a:ext uri="{FF2B5EF4-FFF2-40B4-BE49-F238E27FC236}">
                  <a16:creationId xmlns:a16="http://schemas.microsoft.com/office/drawing/2014/main" id="{530E1F50-E14C-9008-830C-7B8401EA98C5}"/>
                </a:ext>
              </a:extLst>
            </p:cNvPr>
            <p:cNvSpPr/>
            <p:nvPr/>
          </p:nvSpPr>
          <p:spPr>
            <a:xfrm>
              <a:off x="2974463" y="1800015"/>
              <a:ext cx="17256" cy="59492"/>
            </a:xfrm>
            <a:custGeom>
              <a:avLst/>
              <a:gdLst/>
              <a:ahLst/>
              <a:cxnLst/>
              <a:rect l="l" t="t" r="r" b="b"/>
              <a:pathLst>
                <a:path w="659" h="2272" extrusionOk="0">
                  <a:moveTo>
                    <a:pt x="0" y="1"/>
                  </a:moveTo>
                  <a:lnTo>
                    <a:pt x="0" y="2271"/>
                  </a:lnTo>
                  <a:cubicBezTo>
                    <a:pt x="201" y="2262"/>
                    <a:pt x="382" y="2109"/>
                    <a:pt x="411" y="1909"/>
                  </a:cubicBezTo>
                  <a:lnTo>
                    <a:pt x="659" y="1"/>
                  </a:lnTo>
                  <a:close/>
                </a:path>
              </a:pathLst>
            </a:custGeom>
            <a:solidFill>
              <a:srgbClr val="738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4883;p75">
              <a:extLst>
                <a:ext uri="{FF2B5EF4-FFF2-40B4-BE49-F238E27FC236}">
                  <a16:creationId xmlns:a16="http://schemas.microsoft.com/office/drawing/2014/main" id="{441AC01C-34C2-D84E-90AB-6AD0FB554C5E}"/>
                </a:ext>
              </a:extLst>
            </p:cNvPr>
            <p:cNvSpPr/>
            <p:nvPr/>
          </p:nvSpPr>
          <p:spPr>
            <a:xfrm>
              <a:off x="2659458" y="1500275"/>
              <a:ext cx="266066" cy="358970"/>
            </a:xfrm>
            <a:custGeom>
              <a:avLst/>
              <a:gdLst/>
              <a:ahLst/>
              <a:cxnLst/>
              <a:rect l="l" t="t" r="r" b="b"/>
              <a:pathLst>
                <a:path w="10161" h="13709" extrusionOk="0">
                  <a:moveTo>
                    <a:pt x="3034" y="0"/>
                  </a:moveTo>
                  <a:lnTo>
                    <a:pt x="1" y="3034"/>
                  </a:lnTo>
                  <a:lnTo>
                    <a:pt x="1" y="13489"/>
                  </a:lnTo>
                  <a:cubicBezTo>
                    <a:pt x="1" y="13613"/>
                    <a:pt x="105" y="13709"/>
                    <a:pt x="220" y="13709"/>
                  </a:cubicBezTo>
                  <a:lnTo>
                    <a:pt x="9941" y="13709"/>
                  </a:lnTo>
                  <a:cubicBezTo>
                    <a:pt x="10065" y="13709"/>
                    <a:pt x="10161" y="13613"/>
                    <a:pt x="10161" y="13489"/>
                  </a:cubicBezTo>
                  <a:lnTo>
                    <a:pt x="10161" y="219"/>
                  </a:lnTo>
                  <a:cubicBezTo>
                    <a:pt x="10161" y="95"/>
                    <a:pt x="10056" y="0"/>
                    <a:pt x="9932" y="0"/>
                  </a:cubicBezTo>
                  <a:close/>
                </a:path>
              </a:pathLst>
            </a:custGeom>
            <a:solidFill>
              <a:srgbClr val="F0F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4884;p75">
              <a:extLst>
                <a:ext uri="{FF2B5EF4-FFF2-40B4-BE49-F238E27FC236}">
                  <a16:creationId xmlns:a16="http://schemas.microsoft.com/office/drawing/2014/main" id="{F5A93C0A-1F7A-E7C0-AD79-D8932A62CF63}"/>
                </a:ext>
              </a:extLst>
            </p:cNvPr>
            <p:cNvSpPr/>
            <p:nvPr/>
          </p:nvSpPr>
          <p:spPr>
            <a:xfrm>
              <a:off x="2659458" y="1500275"/>
              <a:ext cx="92459" cy="92197"/>
            </a:xfrm>
            <a:custGeom>
              <a:avLst/>
              <a:gdLst/>
              <a:ahLst/>
              <a:cxnLst/>
              <a:rect l="l" t="t" r="r" b="b"/>
              <a:pathLst>
                <a:path w="3531" h="3521" extrusionOk="0">
                  <a:moveTo>
                    <a:pt x="3034" y="0"/>
                  </a:moveTo>
                  <a:lnTo>
                    <a:pt x="1" y="3034"/>
                  </a:lnTo>
                  <a:lnTo>
                    <a:pt x="1" y="3520"/>
                  </a:lnTo>
                  <a:lnTo>
                    <a:pt x="3301" y="3520"/>
                  </a:lnTo>
                  <a:cubicBezTo>
                    <a:pt x="3425" y="3520"/>
                    <a:pt x="3530" y="3425"/>
                    <a:pt x="3530" y="3301"/>
                  </a:cubicBezTo>
                  <a:lnTo>
                    <a:pt x="3530" y="0"/>
                  </a:lnTo>
                  <a:close/>
                </a:path>
              </a:pathLst>
            </a:custGeom>
            <a:solidFill>
              <a:srgbClr val="C8D3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4885;p75">
              <a:extLst>
                <a:ext uri="{FF2B5EF4-FFF2-40B4-BE49-F238E27FC236}">
                  <a16:creationId xmlns:a16="http://schemas.microsoft.com/office/drawing/2014/main" id="{DC499490-12FD-4661-40E2-6FEAC06A06EE}"/>
                </a:ext>
              </a:extLst>
            </p:cNvPr>
            <p:cNvSpPr/>
            <p:nvPr/>
          </p:nvSpPr>
          <p:spPr>
            <a:xfrm>
              <a:off x="2659458" y="1500275"/>
              <a:ext cx="266066" cy="358970"/>
            </a:xfrm>
            <a:custGeom>
              <a:avLst/>
              <a:gdLst/>
              <a:ahLst/>
              <a:cxnLst/>
              <a:rect l="l" t="t" r="r" b="b"/>
              <a:pathLst>
                <a:path w="10161" h="13709" extrusionOk="0">
                  <a:moveTo>
                    <a:pt x="9254" y="0"/>
                  </a:moveTo>
                  <a:lnTo>
                    <a:pt x="9254" y="12774"/>
                  </a:lnTo>
                  <a:lnTo>
                    <a:pt x="1" y="12774"/>
                  </a:lnTo>
                  <a:lnTo>
                    <a:pt x="1" y="13489"/>
                  </a:lnTo>
                  <a:cubicBezTo>
                    <a:pt x="1" y="13613"/>
                    <a:pt x="105" y="13709"/>
                    <a:pt x="229" y="13709"/>
                  </a:cubicBezTo>
                  <a:lnTo>
                    <a:pt x="9932" y="13709"/>
                  </a:lnTo>
                  <a:cubicBezTo>
                    <a:pt x="10056" y="13709"/>
                    <a:pt x="10161" y="13613"/>
                    <a:pt x="10161" y="13489"/>
                  </a:cubicBezTo>
                  <a:lnTo>
                    <a:pt x="10161" y="219"/>
                  </a:lnTo>
                  <a:cubicBezTo>
                    <a:pt x="10161" y="95"/>
                    <a:pt x="10056" y="0"/>
                    <a:pt x="9932" y="0"/>
                  </a:cubicBezTo>
                  <a:close/>
                </a:path>
              </a:pathLst>
            </a:custGeom>
            <a:solidFill>
              <a:srgbClr val="C8D3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4886;p75">
              <a:extLst>
                <a:ext uri="{FF2B5EF4-FFF2-40B4-BE49-F238E27FC236}">
                  <a16:creationId xmlns:a16="http://schemas.microsoft.com/office/drawing/2014/main" id="{8FD7F780-AD36-B6AD-4BB6-EBFF6A42AE7A}"/>
                </a:ext>
              </a:extLst>
            </p:cNvPr>
            <p:cNvSpPr/>
            <p:nvPr/>
          </p:nvSpPr>
          <p:spPr>
            <a:xfrm>
              <a:off x="2659458" y="1500275"/>
              <a:ext cx="79471" cy="79445"/>
            </a:xfrm>
            <a:custGeom>
              <a:avLst/>
              <a:gdLst/>
              <a:ahLst/>
              <a:cxnLst/>
              <a:rect l="l" t="t" r="r" b="b"/>
              <a:pathLst>
                <a:path w="3035" h="3034" extrusionOk="0">
                  <a:moveTo>
                    <a:pt x="3034" y="0"/>
                  </a:moveTo>
                  <a:lnTo>
                    <a:pt x="1" y="3034"/>
                  </a:lnTo>
                  <a:lnTo>
                    <a:pt x="2815" y="3034"/>
                  </a:lnTo>
                  <a:cubicBezTo>
                    <a:pt x="2939" y="3034"/>
                    <a:pt x="3034" y="2929"/>
                    <a:pt x="3034" y="2814"/>
                  </a:cubicBezTo>
                  <a:lnTo>
                    <a:pt x="3034" y="0"/>
                  </a:lnTo>
                  <a:close/>
                </a:path>
              </a:pathLst>
            </a:custGeom>
            <a:solidFill>
              <a:srgbClr val="DFE5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4887;p75">
              <a:extLst>
                <a:ext uri="{FF2B5EF4-FFF2-40B4-BE49-F238E27FC236}">
                  <a16:creationId xmlns:a16="http://schemas.microsoft.com/office/drawing/2014/main" id="{91C3F229-DACA-E8F2-498E-A732EB9C43EC}"/>
                </a:ext>
              </a:extLst>
            </p:cNvPr>
            <p:cNvSpPr/>
            <p:nvPr/>
          </p:nvSpPr>
          <p:spPr>
            <a:xfrm>
              <a:off x="2710414" y="1744817"/>
              <a:ext cx="164154" cy="11024"/>
            </a:xfrm>
            <a:custGeom>
              <a:avLst/>
              <a:gdLst/>
              <a:ahLst/>
              <a:cxnLst/>
              <a:rect l="l" t="t" r="r" b="b"/>
              <a:pathLst>
                <a:path w="6269" h="421" extrusionOk="0">
                  <a:moveTo>
                    <a:pt x="258" y="1"/>
                  </a:moveTo>
                  <a:cubicBezTo>
                    <a:pt x="1" y="20"/>
                    <a:pt x="1" y="401"/>
                    <a:pt x="258" y="420"/>
                  </a:cubicBezTo>
                  <a:lnTo>
                    <a:pt x="6011" y="420"/>
                  </a:lnTo>
                  <a:cubicBezTo>
                    <a:pt x="6268" y="401"/>
                    <a:pt x="6268" y="20"/>
                    <a:pt x="6011" y="1"/>
                  </a:cubicBezTo>
                  <a:close/>
                </a:path>
              </a:pathLst>
            </a:custGeom>
            <a:solidFill>
              <a:srgbClr val="9BAF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4888;p75">
              <a:extLst>
                <a:ext uri="{FF2B5EF4-FFF2-40B4-BE49-F238E27FC236}">
                  <a16:creationId xmlns:a16="http://schemas.microsoft.com/office/drawing/2014/main" id="{2A5A5F90-80E9-A840-743C-7EB416B0B274}"/>
                </a:ext>
              </a:extLst>
            </p:cNvPr>
            <p:cNvSpPr/>
            <p:nvPr/>
          </p:nvSpPr>
          <p:spPr>
            <a:xfrm>
              <a:off x="2785853" y="1811013"/>
              <a:ext cx="88715" cy="11024"/>
            </a:xfrm>
            <a:custGeom>
              <a:avLst/>
              <a:gdLst/>
              <a:ahLst/>
              <a:cxnLst/>
              <a:rect l="l" t="t" r="r" b="b"/>
              <a:pathLst>
                <a:path w="3388" h="421" extrusionOk="0">
                  <a:moveTo>
                    <a:pt x="258" y="1"/>
                  </a:moveTo>
                  <a:cubicBezTo>
                    <a:pt x="1" y="20"/>
                    <a:pt x="1" y="392"/>
                    <a:pt x="258" y="420"/>
                  </a:cubicBezTo>
                  <a:lnTo>
                    <a:pt x="3130" y="420"/>
                  </a:lnTo>
                  <a:cubicBezTo>
                    <a:pt x="3387" y="392"/>
                    <a:pt x="3387" y="20"/>
                    <a:pt x="3130" y="1"/>
                  </a:cubicBezTo>
                  <a:close/>
                </a:path>
              </a:pathLst>
            </a:custGeom>
            <a:solidFill>
              <a:srgbClr val="9BAF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4889;p75">
              <a:extLst>
                <a:ext uri="{FF2B5EF4-FFF2-40B4-BE49-F238E27FC236}">
                  <a16:creationId xmlns:a16="http://schemas.microsoft.com/office/drawing/2014/main" id="{68842586-F4E0-66E0-C5A4-F82811BED793}"/>
                </a:ext>
              </a:extLst>
            </p:cNvPr>
            <p:cNvSpPr/>
            <p:nvPr/>
          </p:nvSpPr>
          <p:spPr>
            <a:xfrm>
              <a:off x="2710414" y="1717349"/>
              <a:ext cx="164154" cy="10998"/>
            </a:xfrm>
            <a:custGeom>
              <a:avLst/>
              <a:gdLst/>
              <a:ahLst/>
              <a:cxnLst/>
              <a:rect l="l" t="t" r="r" b="b"/>
              <a:pathLst>
                <a:path w="6269" h="420" extrusionOk="0">
                  <a:moveTo>
                    <a:pt x="258" y="0"/>
                  </a:moveTo>
                  <a:cubicBezTo>
                    <a:pt x="1" y="19"/>
                    <a:pt x="1" y="391"/>
                    <a:pt x="258" y="420"/>
                  </a:cubicBezTo>
                  <a:lnTo>
                    <a:pt x="6011" y="420"/>
                  </a:lnTo>
                  <a:cubicBezTo>
                    <a:pt x="6268" y="391"/>
                    <a:pt x="6268" y="19"/>
                    <a:pt x="6011" y="0"/>
                  </a:cubicBezTo>
                  <a:close/>
                </a:path>
              </a:pathLst>
            </a:custGeom>
            <a:solidFill>
              <a:srgbClr val="9BAF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4890;p75">
              <a:extLst>
                <a:ext uri="{FF2B5EF4-FFF2-40B4-BE49-F238E27FC236}">
                  <a16:creationId xmlns:a16="http://schemas.microsoft.com/office/drawing/2014/main" id="{78F7B803-9FC6-E10D-15DE-5A065B607F3D}"/>
                </a:ext>
              </a:extLst>
            </p:cNvPr>
            <p:cNvSpPr/>
            <p:nvPr/>
          </p:nvSpPr>
          <p:spPr>
            <a:xfrm>
              <a:off x="2710414" y="1689855"/>
              <a:ext cx="164154" cy="11024"/>
            </a:xfrm>
            <a:custGeom>
              <a:avLst/>
              <a:gdLst/>
              <a:ahLst/>
              <a:cxnLst/>
              <a:rect l="l" t="t" r="r" b="b"/>
              <a:pathLst>
                <a:path w="6269" h="421" extrusionOk="0">
                  <a:moveTo>
                    <a:pt x="258" y="1"/>
                  </a:moveTo>
                  <a:cubicBezTo>
                    <a:pt x="1" y="20"/>
                    <a:pt x="1" y="401"/>
                    <a:pt x="258" y="421"/>
                  </a:cubicBezTo>
                  <a:lnTo>
                    <a:pt x="6011" y="421"/>
                  </a:lnTo>
                  <a:cubicBezTo>
                    <a:pt x="6268" y="401"/>
                    <a:pt x="6268" y="20"/>
                    <a:pt x="6011" y="1"/>
                  </a:cubicBezTo>
                  <a:close/>
                </a:path>
              </a:pathLst>
            </a:custGeom>
            <a:solidFill>
              <a:srgbClr val="9BAF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4891;p75">
              <a:extLst>
                <a:ext uri="{FF2B5EF4-FFF2-40B4-BE49-F238E27FC236}">
                  <a16:creationId xmlns:a16="http://schemas.microsoft.com/office/drawing/2014/main" id="{EF6915B9-6749-AA8C-77E3-4ED36C1E94FA}"/>
                </a:ext>
              </a:extLst>
            </p:cNvPr>
            <p:cNvSpPr/>
            <p:nvPr/>
          </p:nvSpPr>
          <p:spPr>
            <a:xfrm>
              <a:off x="2709576" y="1662360"/>
              <a:ext cx="165830" cy="11050"/>
            </a:xfrm>
            <a:custGeom>
              <a:avLst/>
              <a:gdLst/>
              <a:ahLst/>
              <a:cxnLst/>
              <a:rect l="l" t="t" r="r" b="b"/>
              <a:pathLst>
                <a:path w="6333" h="422" extrusionOk="0">
                  <a:moveTo>
                    <a:pt x="272" y="1"/>
                  </a:moveTo>
                  <a:cubicBezTo>
                    <a:pt x="0" y="1"/>
                    <a:pt x="0" y="422"/>
                    <a:pt x="272" y="422"/>
                  </a:cubicBezTo>
                  <a:cubicBezTo>
                    <a:pt x="278" y="422"/>
                    <a:pt x="284" y="422"/>
                    <a:pt x="290" y="421"/>
                  </a:cubicBezTo>
                  <a:lnTo>
                    <a:pt x="6043" y="421"/>
                  </a:lnTo>
                  <a:cubicBezTo>
                    <a:pt x="6049" y="422"/>
                    <a:pt x="6055" y="422"/>
                    <a:pt x="6061" y="422"/>
                  </a:cubicBezTo>
                  <a:cubicBezTo>
                    <a:pt x="6333" y="422"/>
                    <a:pt x="6333" y="1"/>
                    <a:pt x="6061" y="1"/>
                  </a:cubicBezTo>
                  <a:cubicBezTo>
                    <a:pt x="6055" y="1"/>
                    <a:pt x="6049" y="1"/>
                    <a:pt x="6043" y="1"/>
                  </a:cubicBezTo>
                  <a:lnTo>
                    <a:pt x="290" y="1"/>
                  </a:lnTo>
                  <a:cubicBezTo>
                    <a:pt x="284" y="1"/>
                    <a:pt x="278" y="1"/>
                    <a:pt x="272" y="1"/>
                  </a:cubicBezTo>
                  <a:close/>
                </a:path>
              </a:pathLst>
            </a:custGeom>
            <a:solidFill>
              <a:srgbClr val="9BAF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4892;p75">
              <a:extLst>
                <a:ext uri="{FF2B5EF4-FFF2-40B4-BE49-F238E27FC236}">
                  <a16:creationId xmlns:a16="http://schemas.microsoft.com/office/drawing/2014/main" id="{59395F82-FA08-A2FA-C097-21D9FB75C632}"/>
                </a:ext>
              </a:extLst>
            </p:cNvPr>
            <p:cNvSpPr/>
            <p:nvPr/>
          </p:nvSpPr>
          <p:spPr>
            <a:xfrm>
              <a:off x="2774515" y="1581423"/>
              <a:ext cx="23357" cy="62242"/>
            </a:xfrm>
            <a:custGeom>
              <a:avLst/>
              <a:gdLst/>
              <a:ahLst/>
              <a:cxnLst/>
              <a:rect l="l" t="t" r="r" b="b"/>
              <a:pathLst>
                <a:path w="892" h="2377" extrusionOk="0">
                  <a:moveTo>
                    <a:pt x="273" y="1"/>
                  </a:moveTo>
                  <a:cubicBezTo>
                    <a:pt x="1" y="1"/>
                    <a:pt x="1" y="422"/>
                    <a:pt x="273" y="422"/>
                  </a:cubicBezTo>
                  <a:cubicBezTo>
                    <a:pt x="279" y="422"/>
                    <a:pt x="285" y="422"/>
                    <a:pt x="291" y="421"/>
                  </a:cubicBezTo>
                  <a:lnTo>
                    <a:pt x="472" y="421"/>
                  </a:lnTo>
                  <a:lnTo>
                    <a:pt x="472" y="2167"/>
                  </a:lnTo>
                  <a:cubicBezTo>
                    <a:pt x="472" y="2282"/>
                    <a:pt x="567" y="2377"/>
                    <a:pt x="682" y="2377"/>
                  </a:cubicBezTo>
                  <a:cubicBezTo>
                    <a:pt x="796" y="2377"/>
                    <a:pt x="892" y="2282"/>
                    <a:pt x="892" y="2167"/>
                  </a:cubicBezTo>
                  <a:lnTo>
                    <a:pt x="892" y="211"/>
                  </a:lnTo>
                  <a:cubicBezTo>
                    <a:pt x="892" y="97"/>
                    <a:pt x="796" y="1"/>
                    <a:pt x="682" y="1"/>
                  </a:cubicBezTo>
                  <a:lnTo>
                    <a:pt x="291" y="1"/>
                  </a:lnTo>
                  <a:cubicBezTo>
                    <a:pt x="285" y="1"/>
                    <a:pt x="279" y="1"/>
                    <a:pt x="273" y="1"/>
                  </a:cubicBezTo>
                  <a:close/>
                </a:path>
              </a:pathLst>
            </a:custGeom>
            <a:solidFill>
              <a:srgbClr val="77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4893;p75">
              <a:extLst>
                <a:ext uri="{FF2B5EF4-FFF2-40B4-BE49-F238E27FC236}">
                  <a16:creationId xmlns:a16="http://schemas.microsoft.com/office/drawing/2014/main" id="{9E1E503E-FCA5-B837-26C2-1853DB066992}"/>
                </a:ext>
              </a:extLst>
            </p:cNvPr>
            <p:cNvSpPr/>
            <p:nvPr/>
          </p:nvSpPr>
          <p:spPr>
            <a:xfrm>
              <a:off x="2773782" y="1635364"/>
              <a:ext cx="37183" cy="10814"/>
            </a:xfrm>
            <a:custGeom>
              <a:avLst/>
              <a:gdLst/>
              <a:ahLst/>
              <a:cxnLst/>
              <a:rect l="l" t="t" r="r" b="b"/>
              <a:pathLst>
                <a:path w="1420" h="413" extrusionOk="0">
                  <a:moveTo>
                    <a:pt x="273" y="1"/>
                  </a:moveTo>
                  <a:cubicBezTo>
                    <a:pt x="0" y="1"/>
                    <a:pt x="3" y="413"/>
                    <a:pt x="281" y="413"/>
                  </a:cubicBezTo>
                  <a:cubicBezTo>
                    <a:pt x="287" y="413"/>
                    <a:pt x="293" y="413"/>
                    <a:pt x="300" y="412"/>
                  </a:cubicBezTo>
                  <a:lnTo>
                    <a:pt x="1130" y="412"/>
                  </a:lnTo>
                  <a:cubicBezTo>
                    <a:pt x="1136" y="413"/>
                    <a:pt x="1141" y="413"/>
                    <a:pt x="1147" y="413"/>
                  </a:cubicBezTo>
                  <a:cubicBezTo>
                    <a:pt x="1417" y="413"/>
                    <a:pt x="1419" y="1"/>
                    <a:pt x="1156" y="1"/>
                  </a:cubicBezTo>
                  <a:cubicBezTo>
                    <a:pt x="1147" y="1"/>
                    <a:pt x="1138" y="1"/>
                    <a:pt x="1130" y="2"/>
                  </a:cubicBezTo>
                  <a:lnTo>
                    <a:pt x="300" y="2"/>
                  </a:lnTo>
                  <a:cubicBezTo>
                    <a:pt x="290" y="1"/>
                    <a:pt x="281" y="1"/>
                    <a:pt x="273" y="1"/>
                  </a:cubicBezTo>
                  <a:close/>
                </a:path>
              </a:pathLst>
            </a:custGeom>
            <a:solidFill>
              <a:srgbClr val="77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4894;p75">
              <a:extLst>
                <a:ext uri="{FF2B5EF4-FFF2-40B4-BE49-F238E27FC236}">
                  <a16:creationId xmlns:a16="http://schemas.microsoft.com/office/drawing/2014/main" id="{AAEDD2D7-C8EC-8BCC-EB9C-1284D1CF49BA}"/>
                </a:ext>
              </a:extLst>
            </p:cNvPr>
            <p:cNvSpPr/>
            <p:nvPr/>
          </p:nvSpPr>
          <p:spPr>
            <a:xfrm>
              <a:off x="2777866" y="1561103"/>
              <a:ext cx="20005" cy="17125"/>
            </a:xfrm>
            <a:custGeom>
              <a:avLst/>
              <a:gdLst/>
              <a:ahLst/>
              <a:cxnLst/>
              <a:rect l="l" t="t" r="r" b="b"/>
              <a:pathLst>
                <a:path w="764" h="654" extrusionOk="0">
                  <a:moveTo>
                    <a:pt x="439" y="0"/>
                  </a:moveTo>
                  <a:cubicBezTo>
                    <a:pt x="358" y="0"/>
                    <a:pt x="276" y="31"/>
                    <a:pt x="210" y="100"/>
                  </a:cubicBezTo>
                  <a:cubicBezTo>
                    <a:pt x="0" y="300"/>
                    <a:pt x="153" y="653"/>
                    <a:pt x="439" y="653"/>
                  </a:cubicBezTo>
                  <a:cubicBezTo>
                    <a:pt x="621" y="653"/>
                    <a:pt x="764" y="501"/>
                    <a:pt x="764" y="329"/>
                  </a:cubicBezTo>
                  <a:cubicBezTo>
                    <a:pt x="764" y="130"/>
                    <a:pt x="604" y="0"/>
                    <a:pt x="439" y="0"/>
                  </a:cubicBezTo>
                  <a:close/>
                </a:path>
              </a:pathLst>
            </a:custGeom>
            <a:solidFill>
              <a:srgbClr val="77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4895;p75">
              <a:extLst>
                <a:ext uri="{FF2B5EF4-FFF2-40B4-BE49-F238E27FC236}">
                  <a16:creationId xmlns:a16="http://schemas.microsoft.com/office/drawing/2014/main" id="{86A8E69C-56C4-686E-B25C-6BD449F5D7B5}"/>
                </a:ext>
              </a:extLst>
            </p:cNvPr>
            <p:cNvSpPr/>
            <p:nvPr/>
          </p:nvSpPr>
          <p:spPr>
            <a:xfrm>
              <a:off x="2957234" y="1582941"/>
              <a:ext cx="34486" cy="229852"/>
            </a:xfrm>
            <a:custGeom>
              <a:avLst/>
              <a:gdLst/>
              <a:ahLst/>
              <a:cxnLst/>
              <a:rect l="l" t="t" r="r" b="b"/>
              <a:pathLst>
                <a:path w="1317" h="8778" extrusionOk="0">
                  <a:moveTo>
                    <a:pt x="0" y="1"/>
                  </a:moveTo>
                  <a:lnTo>
                    <a:pt x="0" y="8777"/>
                  </a:lnTo>
                  <a:lnTo>
                    <a:pt x="1317" y="8777"/>
                  </a:lnTo>
                  <a:lnTo>
                    <a:pt x="1317" y="1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4896;p75">
              <a:extLst>
                <a:ext uri="{FF2B5EF4-FFF2-40B4-BE49-F238E27FC236}">
                  <a16:creationId xmlns:a16="http://schemas.microsoft.com/office/drawing/2014/main" id="{CADDAC2D-50F0-8996-E2D2-C8C71753EFF2}"/>
                </a:ext>
              </a:extLst>
            </p:cNvPr>
            <p:cNvSpPr/>
            <p:nvPr/>
          </p:nvSpPr>
          <p:spPr>
            <a:xfrm>
              <a:off x="2974463" y="1582941"/>
              <a:ext cx="17256" cy="229852"/>
            </a:xfrm>
            <a:custGeom>
              <a:avLst/>
              <a:gdLst/>
              <a:ahLst/>
              <a:cxnLst/>
              <a:rect l="l" t="t" r="r" b="b"/>
              <a:pathLst>
                <a:path w="659" h="8778" extrusionOk="0">
                  <a:moveTo>
                    <a:pt x="0" y="1"/>
                  </a:moveTo>
                  <a:lnTo>
                    <a:pt x="0" y="8777"/>
                  </a:lnTo>
                  <a:lnTo>
                    <a:pt x="659" y="8777"/>
                  </a:lnTo>
                  <a:lnTo>
                    <a:pt x="65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52" name="Google Shape;14897;p75">
              <a:extLst>
                <a:ext uri="{FF2B5EF4-FFF2-40B4-BE49-F238E27FC236}">
                  <a16:creationId xmlns:a16="http://schemas.microsoft.com/office/drawing/2014/main" id="{71BB2882-4677-01DC-0EE3-5FC830A5AA4E}"/>
                </a:ext>
              </a:extLst>
            </p:cNvPr>
            <p:cNvSpPr/>
            <p:nvPr/>
          </p:nvSpPr>
          <p:spPr>
            <a:xfrm>
              <a:off x="2957234" y="1550210"/>
              <a:ext cx="34486" cy="40246"/>
            </a:xfrm>
            <a:custGeom>
              <a:avLst/>
              <a:gdLst/>
              <a:ahLst/>
              <a:cxnLst/>
              <a:rect l="l" t="t" r="r" b="b"/>
              <a:pathLst>
                <a:path w="1317" h="1537" extrusionOk="0">
                  <a:moveTo>
                    <a:pt x="0" y="1"/>
                  </a:moveTo>
                  <a:lnTo>
                    <a:pt x="0" y="1537"/>
                  </a:lnTo>
                  <a:lnTo>
                    <a:pt x="1317" y="1537"/>
                  </a:lnTo>
                  <a:lnTo>
                    <a:pt x="1317" y="1"/>
                  </a:lnTo>
                  <a:close/>
                </a:path>
              </a:pathLst>
            </a:custGeom>
            <a:solidFill>
              <a:srgbClr val="6A7F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4898;p75">
              <a:extLst>
                <a:ext uri="{FF2B5EF4-FFF2-40B4-BE49-F238E27FC236}">
                  <a16:creationId xmlns:a16="http://schemas.microsoft.com/office/drawing/2014/main" id="{B46A2E77-2269-BB98-6C04-274B23ECA47E}"/>
                </a:ext>
              </a:extLst>
            </p:cNvPr>
            <p:cNvSpPr/>
            <p:nvPr/>
          </p:nvSpPr>
          <p:spPr>
            <a:xfrm>
              <a:off x="2974463" y="1550210"/>
              <a:ext cx="17256" cy="40246"/>
            </a:xfrm>
            <a:custGeom>
              <a:avLst/>
              <a:gdLst/>
              <a:ahLst/>
              <a:cxnLst/>
              <a:rect l="l" t="t" r="r" b="b"/>
              <a:pathLst>
                <a:path w="659" h="1537" extrusionOk="0">
                  <a:moveTo>
                    <a:pt x="0" y="1"/>
                  </a:moveTo>
                  <a:lnTo>
                    <a:pt x="0" y="1537"/>
                  </a:lnTo>
                  <a:lnTo>
                    <a:pt x="659" y="1537"/>
                  </a:lnTo>
                  <a:lnTo>
                    <a:pt x="659" y="1"/>
                  </a:lnTo>
                  <a:close/>
                </a:path>
              </a:pathLst>
            </a:custGeom>
            <a:solidFill>
              <a:srgbClr val="5166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4899;p75">
              <a:extLst>
                <a:ext uri="{FF2B5EF4-FFF2-40B4-BE49-F238E27FC236}">
                  <a16:creationId xmlns:a16="http://schemas.microsoft.com/office/drawing/2014/main" id="{190F4BC1-D1BC-4A3B-6A22-A7FB9C5EE007}"/>
                </a:ext>
              </a:extLst>
            </p:cNvPr>
            <p:cNvSpPr/>
            <p:nvPr/>
          </p:nvSpPr>
          <p:spPr>
            <a:xfrm>
              <a:off x="2957234" y="1500275"/>
              <a:ext cx="34486" cy="49961"/>
            </a:xfrm>
            <a:custGeom>
              <a:avLst/>
              <a:gdLst/>
              <a:ahLst/>
              <a:cxnLst/>
              <a:rect l="l" t="t" r="r" b="b"/>
              <a:pathLst>
                <a:path w="1317" h="1908" extrusionOk="0">
                  <a:moveTo>
                    <a:pt x="658" y="0"/>
                  </a:moveTo>
                  <a:cubicBezTo>
                    <a:pt x="296" y="0"/>
                    <a:pt x="0" y="296"/>
                    <a:pt x="0" y="658"/>
                  </a:cubicBezTo>
                  <a:lnTo>
                    <a:pt x="0" y="1908"/>
                  </a:lnTo>
                  <a:lnTo>
                    <a:pt x="1317" y="1908"/>
                  </a:lnTo>
                  <a:lnTo>
                    <a:pt x="1317" y="658"/>
                  </a:lnTo>
                  <a:cubicBezTo>
                    <a:pt x="1317" y="296"/>
                    <a:pt x="1021" y="0"/>
                    <a:pt x="658" y="0"/>
                  </a:cubicBezTo>
                  <a:close/>
                </a:path>
              </a:pathLst>
            </a:custGeom>
            <a:solidFill>
              <a:srgbClr val="95A6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4900;p75">
              <a:extLst>
                <a:ext uri="{FF2B5EF4-FFF2-40B4-BE49-F238E27FC236}">
                  <a16:creationId xmlns:a16="http://schemas.microsoft.com/office/drawing/2014/main" id="{3669F961-7B3C-FDE6-E07B-84DD9D5F1D27}"/>
                </a:ext>
              </a:extLst>
            </p:cNvPr>
            <p:cNvSpPr/>
            <p:nvPr/>
          </p:nvSpPr>
          <p:spPr>
            <a:xfrm>
              <a:off x="2974463" y="1500275"/>
              <a:ext cx="17256" cy="49961"/>
            </a:xfrm>
            <a:custGeom>
              <a:avLst/>
              <a:gdLst/>
              <a:ahLst/>
              <a:cxnLst/>
              <a:rect l="l" t="t" r="r" b="b"/>
              <a:pathLst>
                <a:path w="659" h="1908" extrusionOk="0">
                  <a:moveTo>
                    <a:pt x="0" y="0"/>
                  </a:moveTo>
                  <a:lnTo>
                    <a:pt x="0" y="1908"/>
                  </a:lnTo>
                  <a:lnTo>
                    <a:pt x="659" y="1908"/>
                  </a:lnTo>
                  <a:lnTo>
                    <a:pt x="659" y="658"/>
                  </a:lnTo>
                  <a:cubicBezTo>
                    <a:pt x="659" y="296"/>
                    <a:pt x="363" y="0"/>
                    <a:pt x="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56" name="Google Shape;414;p30">
            <a:extLst>
              <a:ext uri="{FF2B5EF4-FFF2-40B4-BE49-F238E27FC236}">
                <a16:creationId xmlns:a16="http://schemas.microsoft.com/office/drawing/2014/main" id="{778B2E61-2B92-240F-6AF4-C372F622232C}"/>
              </a:ext>
            </a:extLst>
          </p:cNvPr>
          <p:cNvGrpSpPr/>
          <p:nvPr/>
        </p:nvGrpSpPr>
        <p:grpSpPr>
          <a:xfrm>
            <a:off x="4466054" y="2061647"/>
            <a:ext cx="211892" cy="339594"/>
            <a:chOff x="3316159" y="1515085"/>
            <a:chExt cx="211892" cy="339594"/>
          </a:xfrm>
        </p:grpSpPr>
        <p:sp>
          <p:nvSpPr>
            <p:cNvPr id="1557" name="Google Shape;415;p30">
              <a:extLst>
                <a:ext uri="{FF2B5EF4-FFF2-40B4-BE49-F238E27FC236}">
                  <a16:creationId xmlns:a16="http://schemas.microsoft.com/office/drawing/2014/main" id="{48E9F312-E8CC-7EEE-65F1-A112C453CC03}"/>
                </a:ext>
              </a:extLst>
            </p:cNvPr>
            <p:cNvSpPr/>
            <p:nvPr/>
          </p:nvSpPr>
          <p:spPr>
            <a:xfrm>
              <a:off x="3358621" y="1823199"/>
              <a:ext cx="15183" cy="9485"/>
            </a:xfrm>
            <a:custGeom>
              <a:avLst/>
              <a:gdLst/>
              <a:ahLst/>
              <a:cxnLst/>
              <a:rect l="l" t="t" r="r" b="b"/>
              <a:pathLst>
                <a:path w="477" h="298" extrusionOk="0">
                  <a:moveTo>
                    <a:pt x="155" y="0"/>
                  </a:moveTo>
                  <a:cubicBezTo>
                    <a:pt x="60" y="0"/>
                    <a:pt x="0" y="84"/>
                    <a:pt x="0" y="155"/>
                  </a:cubicBezTo>
                  <a:cubicBezTo>
                    <a:pt x="0" y="238"/>
                    <a:pt x="83" y="298"/>
                    <a:pt x="155" y="298"/>
                  </a:cubicBezTo>
                  <a:lnTo>
                    <a:pt x="322" y="298"/>
                  </a:lnTo>
                  <a:cubicBezTo>
                    <a:pt x="405" y="298"/>
                    <a:pt x="464" y="226"/>
                    <a:pt x="464" y="155"/>
                  </a:cubicBezTo>
                  <a:cubicBezTo>
                    <a:pt x="476" y="84"/>
                    <a:pt x="405" y="0"/>
                    <a:pt x="3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416;p30">
              <a:extLst>
                <a:ext uri="{FF2B5EF4-FFF2-40B4-BE49-F238E27FC236}">
                  <a16:creationId xmlns:a16="http://schemas.microsoft.com/office/drawing/2014/main" id="{94D7A920-1C50-F0A5-BE79-94C6EE5B9B22}"/>
                </a:ext>
              </a:extLst>
            </p:cNvPr>
            <p:cNvSpPr/>
            <p:nvPr/>
          </p:nvSpPr>
          <p:spPr>
            <a:xfrm>
              <a:off x="3427946" y="1823199"/>
              <a:ext cx="15215" cy="9485"/>
            </a:xfrm>
            <a:custGeom>
              <a:avLst/>
              <a:gdLst/>
              <a:ahLst/>
              <a:cxnLst/>
              <a:rect l="l" t="t" r="r" b="b"/>
              <a:pathLst>
                <a:path w="478" h="298" extrusionOk="0">
                  <a:moveTo>
                    <a:pt x="144" y="0"/>
                  </a:moveTo>
                  <a:cubicBezTo>
                    <a:pt x="60" y="0"/>
                    <a:pt x="1" y="84"/>
                    <a:pt x="1" y="155"/>
                  </a:cubicBezTo>
                  <a:cubicBezTo>
                    <a:pt x="1" y="238"/>
                    <a:pt x="72" y="298"/>
                    <a:pt x="144" y="298"/>
                  </a:cubicBezTo>
                  <a:lnTo>
                    <a:pt x="310" y="298"/>
                  </a:lnTo>
                  <a:cubicBezTo>
                    <a:pt x="406" y="298"/>
                    <a:pt x="465" y="226"/>
                    <a:pt x="465" y="155"/>
                  </a:cubicBezTo>
                  <a:cubicBezTo>
                    <a:pt x="477" y="84"/>
                    <a:pt x="406" y="0"/>
                    <a:pt x="3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417;p30">
              <a:extLst>
                <a:ext uri="{FF2B5EF4-FFF2-40B4-BE49-F238E27FC236}">
                  <a16:creationId xmlns:a16="http://schemas.microsoft.com/office/drawing/2014/main" id="{B997911E-41BF-791E-D99C-EC82A3D9F4F3}"/>
                </a:ext>
              </a:extLst>
            </p:cNvPr>
            <p:cNvSpPr/>
            <p:nvPr/>
          </p:nvSpPr>
          <p:spPr>
            <a:xfrm>
              <a:off x="3385135" y="1823199"/>
              <a:ext cx="31480" cy="9485"/>
            </a:xfrm>
            <a:custGeom>
              <a:avLst/>
              <a:gdLst/>
              <a:ahLst/>
              <a:cxnLst/>
              <a:rect l="l" t="t" r="r" b="b"/>
              <a:pathLst>
                <a:path w="989" h="298" extrusionOk="0">
                  <a:moveTo>
                    <a:pt x="155" y="0"/>
                  </a:moveTo>
                  <a:cubicBezTo>
                    <a:pt x="60" y="0"/>
                    <a:pt x="1" y="84"/>
                    <a:pt x="1" y="155"/>
                  </a:cubicBezTo>
                  <a:cubicBezTo>
                    <a:pt x="1" y="238"/>
                    <a:pt x="84" y="298"/>
                    <a:pt x="155" y="298"/>
                  </a:cubicBezTo>
                  <a:lnTo>
                    <a:pt x="822" y="298"/>
                  </a:lnTo>
                  <a:cubicBezTo>
                    <a:pt x="917" y="298"/>
                    <a:pt x="977" y="226"/>
                    <a:pt x="977" y="155"/>
                  </a:cubicBezTo>
                  <a:cubicBezTo>
                    <a:pt x="989" y="84"/>
                    <a:pt x="917" y="0"/>
                    <a:pt x="8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60" name="Google Shape;418;p30">
              <a:extLst>
                <a:ext uri="{FF2B5EF4-FFF2-40B4-BE49-F238E27FC236}">
                  <a16:creationId xmlns:a16="http://schemas.microsoft.com/office/drawing/2014/main" id="{FF01F620-B828-2918-5D7F-F9D0EFD363BD}"/>
                </a:ext>
              </a:extLst>
            </p:cNvPr>
            <p:cNvGrpSpPr/>
            <p:nvPr/>
          </p:nvGrpSpPr>
          <p:grpSpPr>
            <a:xfrm>
              <a:off x="3316159" y="1515085"/>
              <a:ext cx="211892" cy="339594"/>
              <a:chOff x="3316159" y="1515085"/>
              <a:chExt cx="211892" cy="339594"/>
            </a:xfrm>
          </p:grpSpPr>
          <p:sp>
            <p:nvSpPr>
              <p:cNvPr id="1561" name="Google Shape;419;p30">
                <a:extLst>
                  <a:ext uri="{FF2B5EF4-FFF2-40B4-BE49-F238E27FC236}">
                    <a16:creationId xmlns:a16="http://schemas.microsoft.com/office/drawing/2014/main" id="{EB3AA120-8B6B-79CB-C2A0-FC24835D52C1}"/>
                  </a:ext>
                </a:extLst>
              </p:cNvPr>
              <p:cNvSpPr/>
              <p:nvPr/>
            </p:nvSpPr>
            <p:spPr>
              <a:xfrm>
                <a:off x="3316159" y="1557514"/>
                <a:ext cx="169049" cy="297165"/>
              </a:xfrm>
              <a:custGeom>
                <a:avLst/>
                <a:gdLst/>
                <a:ahLst/>
                <a:cxnLst/>
                <a:rect l="l" t="t" r="r" b="b"/>
                <a:pathLst>
                  <a:path w="5311" h="9336" extrusionOk="0">
                    <a:moveTo>
                      <a:pt x="4656" y="310"/>
                    </a:moveTo>
                    <a:cubicBezTo>
                      <a:pt x="4846" y="310"/>
                      <a:pt x="5001" y="477"/>
                      <a:pt x="5001" y="668"/>
                    </a:cubicBezTo>
                    <a:lnTo>
                      <a:pt x="298" y="668"/>
                    </a:lnTo>
                    <a:lnTo>
                      <a:pt x="298" y="656"/>
                    </a:lnTo>
                    <a:cubicBezTo>
                      <a:pt x="298" y="465"/>
                      <a:pt x="441" y="310"/>
                      <a:pt x="632" y="310"/>
                    </a:cubicBezTo>
                    <a:close/>
                    <a:moveTo>
                      <a:pt x="5001" y="989"/>
                    </a:moveTo>
                    <a:lnTo>
                      <a:pt x="5001" y="7680"/>
                    </a:lnTo>
                    <a:lnTo>
                      <a:pt x="298" y="7680"/>
                    </a:lnTo>
                    <a:lnTo>
                      <a:pt x="298" y="989"/>
                    </a:lnTo>
                    <a:close/>
                    <a:moveTo>
                      <a:pt x="5013" y="7990"/>
                    </a:moveTo>
                    <a:lnTo>
                      <a:pt x="5013" y="8681"/>
                    </a:lnTo>
                    <a:lnTo>
                      <a:pt x="5001" y="8681"/>
                    </a:lnTo>
                    <a:cubicBezTo>
                      <a:pt x="5001" y="8871"/>
                      <a:pt x="4846" y="9026"/>
                      <a:pt x="4656" y="9026"/>
                    </a:cubicBezTo>
                    <a:lnTo>
                      <a:pt x="655" y="9026"/>
                    </a:lnTo>
                    <a:cubicBezTo>
                      <a:pt x="465" y="9026"/>
                      <a:pt x="310" y="8871"/>
                      <a:pt x="310" y="8681"/>
                    </a:cubicBezTo>
                    <a:lnTo>
                      <a:pt x="310" y="7990"/>
                    </a:lnTo>
                    <a:close/>
                    <a:moveTo>
                      <a:pt x="655" y="1"/>
                    </a:moveTo>
                    <a:cubicBezTo>
                      <a:pt x="298" y="1"/>
                      <a:pt x="1" y="299"/>
                      <a:pt x="1" y="656"/>
                    </a:cubicBezTo>
                    <a:lnTo>
                      <a:pt x="1" y="8681"/>
                    </a:lnTo>
                    <a:cubicBezTo>
                      <a:pt x="1" y="9038"/>
                      <a:pt x="298" y="9335"/>
                      <a:pt x="655" y="9335"/>
                    </a:cubicBezTo>
                    <a:lnTo>
                      <a:pt x="4656" y="9335"/>
                    </a:lnTo>
                    <a:cubicBezTo>
                      <a:pt x="5013" y="9335"/>
                      <a:pt x="5311" y="9038"/>
                      <a:pt x="5311" y="8681"/>
                    </a:cubicBezTo>
                    <a:lnTo>
                      <a:pt x="5311" y="656"/>
                    </a:lnTo>
                    <a:cubicBezTo>
                      <a:pt x="5311" y="299"/>
                      <a:pt x="5025" y="1"/>
                      <a:pt x="465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2" name="Google Shape;420;p30">
                <a:extLst>
                  <a:ext uri="{FF2B5EF4-FFF2-40B4-BE49-F238E27FC236}">
                    <a16:creationId xmlns:a16="http://schemas.microsoft.com/office/drawing/2014/main" id="{7486DAEE-5684-D969-BEF9-3BBC342DDCF1}"/>
                  </a:ext>
                </a:extLst>
              </p:cNvPr>
              <p:cNvSpPr/>
              <p:nvPr/>
            </p:nvSpPr>
            <p:spPr>
              <a:xfrm>
                <a:off x="3337772" y="1610161"/>
                <a:ext cx="132667" cy="127415"/>
              </a:xfrm>
              <a:custGeom>
                <a:avLst/>
                <a:gdLst/>
                <a:ahLst/>
                <a:cxnLst/>
                <a:rect l="l" t="t" r="r" b="b"/>
                <a:pathLst>
                  <a:path w="4168" h="4003" extrusionOk="0">
                    <a:moveTo>
                      <a:pt x="2131" y="1014"/>
                    </a:moveTo>
                    <a:cubicBezTo>
                      <a:pt x="2322" y="1014"/>
                      <a:pt x="2477" y="1157"/>
                      <a:pt x="2477" y="1359"/>
                    </a:cubicBezTo>
                    <a:lnTo>
                      <a:pt x="2477" y="1681"/>
                    </a:lnTo>
                    <a:cubicBezTo>
                      <a:pt x="2477" y="1966"/>
                      <a:pt x="2251" y="2181"/>
                      <a:pt x="1965" y="2181"/>
                    </a:cubicBezTo>
                    <a:cubicBezTo>
                      <a:pt x="1958" y="2181"/>
                      <a:pt x="1952" y="2181"/>
                      <a:pt x="1945" y="2181"/>
                    </a:cubicBezTo>
                    <a:cubicBezTo>
                      <a:pt x="1691" y="2181"/>
                      <a:pt x="1465" y="1959"/>
                      <a:pt x="1465" y="1681"/>
                    </a:cubicBezTo>
                    <a:lnTo>
                      <a:pt x="1465" y="1359"/>
                    </a:lnTo>
                    <a:cubicBezTo>
                      <a:pt x="1465" y="1157"/>
                      <a:pt x="1608" y="1014"/>
                      <a:pt x="1810" y="1014"/>
                    </a:cubicBezTo>
                    <a:close/>
                    <a:moveTo>
                      <a:pt x="2143" y="2478"/>
                    </a:moveTo>
                    <a:lnTo>
                      <a:pt x="2143" y="2574"/>
                    </a:lnTo>
                    <a:cubicBezTo>
                      <a:pt x="2167" y="2633"/>
                      <a:pt x="2179" y="2693"/>
                      <a:pt x="2191" y="2740"/>
                    </a:cubicBezTo>
                    <a:lnTo>
                      <a:pt x="1989" y="2943"/>
                    </a:lnTo>
                    <a:lnTo>
                      <a:pt x="1953" y="2943"/>
                    </a:lnTo>
                    <a:lnTo>
                      <a:pt x="1750" y="2740"/>
                    </a:lnTo>
                    <a:cubicBezTo>
                      <a:pt x="1774" y="2693"/>
                      <a:pt x="1786" y="2633"/>
                      <a:pt x="1786" y="2574"/>
                    </a:cubicBezTo>
                    <a:lnTo>
                      <a:pt x="1786" y="2478"/>
                    </a:lnTo>
                    <a:cubicBezTo>
                      <a:pt x="1846" y="2502"/>
                      <a:pt x="1905" y="2502"/>
                      <a:pt x="1965" y="2502"/>
                    </a:cubicBezTo>
                    <a:cubicBezTo>
                      <a:pt x="2024" y="2502"/>
                      <a:pt x="2084" y="2502"/>
                      <a:pt x="2143" y="2478"/>
                    </a:cubicBezTo>
                    <a:close/>
                    <a:moveTo>
                      <a:pt x="2441" y="2931"/>
                    </a:moveTo>
                    <a:lnTo>
                      <a:pt x="2715" y="3062"/>
                    </a:lnTo>
                    <a:cubicBezTo>
                      <a:pt x="2774" y="3098"/>
                      <a:pt x="2822" y="3157"/>
                      <a:pt x="2822" y="3228"/>
                    </a:cubicBezTo>
                    <a:lnTo>
                      <a:pt x="2822" y="3467"/>
                    </a:lnTo>
                    <a:cubicBezTo>
                      <a:pt x="2560" y="3609"/>
                      <a:pt x="2262" y="3693"/>
                      <a:pt x="1965" y="3693"/>
                    </a:cubicBezTo>
                    <a:cubicBezTo>
                      <a:pt x="1667" y="3693"/>
                      <a:pt x="1369" y="3609"/>
                      <a:pt x="1119" y="3467"/>
                    </a:cubicBezTo>
                    <a:lnTo>
                      <a:pt x="1119" y="3228"/>
                    </a:lnTo>
                    <a:cubicBezTo>
                      <a:pt x="1119" y="3157"/>
                      <a:pt x="1167" y="3098"/>
                      <a:pt x="1227" y="3062"/>
                    </a:cubicBezTo>
                    <a:lnTo>
                      <a:pt x="1489" y="2931"/>
                    </a:lnTo>
                    <a:lnTo>
                      <a:pt x="1750" y="3181"/>
                    </a:lnTo>
                    <a:cubicBezTo>
                      <a:pt x="1810" y="3240"/>
                      <a:pt x="1893" y="3276"/>
                      <a:pt x="1965" y="3276"/>
                    </a:cubicBezTo>
                    <a:cubicBezTo>
                      <a:pt x="2048" y="3276"/>
                      <a:pt x="2131" y="3240"/>
                      <a:pt x="2191" y="3181"/>
                    </a:cubicBezTo>
                    <a:lnTo>
                      <a:pt x="2441" y="2931"/>
                    </a:lnTo>
                    <a:close/>
                    <a:moveTo>
                      <a:pt x="2009" y="0"/>
                    </a:moveTo>
                    <a:cubicBezTo>
                      <a:pt x="1492" y="0"/>
                      <a:pt x="976" y="204"/>
                      <a:pt x="584" y="597"/>
                    </a:cubicBezTo>
                    <a:cubicBezTo>
                      <a:pt x="215" y="966"/>
                      <a:pt x="0" y="1466"/>
                      <a:pt x="0" y="2002"/>
                    </a:cubicBezTo>
                    <a:cubicBezTo>
                      <a:pt x="0" y="2550"/>
                      <a:pt x="215" y="3038"/>
                      <a:pt x="584" y="3419"/>
                    </a:cubicBezTo>
                    <a:cubicBezTo>
                      <a:pt x="977" y="3812"/>
                      <a:pt x="1477" y="4002"/>
                      <a:pt x="2000" y="4002"/>
                    </a:cubicBezTo>
                    <a:cubicBezTo>
                      <a:pt x="2501" y="4002"/>
                      <a:pt x="3024" y="3812"/>
                      <a:pt x="3417" y="3419"/>
                    </a:cubicBezTo>
                    <a:cubicBezTo>
                      <a:pt x="4072" y="2740"/>
                      <a:pt x="4167" y="1681"/>
                      <a:pt x="3620" y="883"/>
                    </a:cubicBezTo>
                    <a:cubicBezTo>
                      <a:pt x="3590" y="832"/>
                      <a:pt x="3543" y="807"/>
                      <a:pt x="3492" y="807"/>
                    </a:cubicBezTo>
                    <a:cubicBezTo>
                      <a:pt x="3459" y="807"/>
                      <a:pt x="3426" y="817"/>
                      <a:pt x="3394" y="835"/>
                    </a:cubicBezTo>
                    <a:cubicBezTo>
                      <a:pt x="3322" y="883"/>
                      <a:pt x="3310" y="978"/>
                      <a:pt x="3358" y="1062"/>
                    </a:cubicBezTo>
                    <a:cubicBezTo>
                      <a:pt x="3810" y="1728"/>
                      <a:pt x="3727" y="2621"/>
                      <a:pt x="3155" y="3193"/>
                    </a:cubicBezTo>
                    <a:lnTo>
                      <a:pt x="3132" y="3228"/>
                    </a:lnTo>
                    <a:lnTo>
                      <a:pt x="3132" y="3217"/>
                    </a:lnTo>
                    <a:cubicBezTo>
                      <a:pt x="3132" y="3014"/>
                      <a:pt x="3024" y="2859"/>
                      <a:pt x="2858" y="2776"/>
                    </a:cubicBezTo>
                    <a:lnTo>
                      <a:pt x="2477" y="2586"/>
                    </a:lnTo>
                    <a:lnTo>
                      <a:pt x="2477" y="2574"/>
                    </a:lnTo>
                    <a:lnTo>
                      <a:pt x="2477" y="2336"/>
                    </a:lnTo>
                    <a:cubicBezTo>
                      <a:pt x="2679" y="2181"/>
                      <a:pt x="2798" y="1943"/>
                      <a:pt x="2798" y="1681"/>
                    </a:cubicBezTo>
                    <a:lnTo>
                      <a:pt x="2798" y="1347"/>
                    </a:lnTo>
                    <a:cubicBezTo>
                      <a:pt x="2798" y="990"/>
                      <a:pt x="2501" y="692"/>
                      <a:pt x="2143" y="692"/>
                    </a:cubicBezTo>
                    <a:lnTo>
                      <a:pt x="1822" y="692"/>
                    </a:lnTo>
                    <a:cubicBezTo>
                      <a:pt x="1465" y="692"/>
                      <a:pt x="1167" y="990"/>
                      <a:pt x="1167" y="1347"/>
                    </a:cubicBezTo>
                    <a:lnTo>
                      <a:pt x="1167" y="1681"/>
                    </a:lnTo>
                    <a:cubicBezTo>
                      <a:pt x="1167" y="1943"/>
                      <a:pt x="1298" y="2181"/>
                      <a:pt x="1489" y="2336"/>
                    </a:cubicBezTo>
                    <a:lnTo>
                      <a:pt x="1489" y="2574"/>
                    </a:lnTo>
                    <a:lnTo>
                      <a:pt x="1489" y="2586"/>
                    </a:lnTo>
                    <a:lnTo>
                      <a:pt x="1108" y="2776"/>
                    </a:lnTo>
                    <a:cubicBezTo>
                      <a:pt x="941" y="2871"/>
                      <a:pt x="834" y="3038"/>
                      <a:pt x="834" y="3217"/>
                    </a:cubicBezTo>
                    <a:lnTo>
                      <a:pt x="834" y="3228"/>
                    </a:lnTo>
                    <a:lnTo>
                      <a:pt x="810" y="3193"/>
                    </a:lnTo>
                    <a:cubicBezTo>
                      <a:pt x="500" y="2883"/>
                      <a:pt x="322" y="2455"/>
                      <a:pt x="322" y="2002"/>
                    </a:cubicBezTo>
                    <a:cubicBezTo>
                      <a:pt x="322" y="1562"/>
                      <a:pt x="500" y="1133"/>
                      <a:pt x="810" y="812"/>
                    </a:cubicBezTo>
                    <a:cubicBezTo>
                      <a:pt x="1139" y="489"/>
                      <a:pt x="1566" y="326"/>
                      <a:pt x="1996" y="326"/>
                    </a:cubicBezTo>
                    <a:cubicBezTo>
                      <a:pt x="2328" y="326"/>
                      <a:pt x="2662" y="424"/>
                      <a:pt x="2953" y="621"/>
                    </a:cubicBezTo>
                    <a:cubicBezTo>
                      <a:pt x="2980" y="639"/>
                      <a:pt x="3012" y="649"/>
                      <a:pt x="3043" y="649"/>
                    </a:cubicBezTo>
                    <a:cubicBezTo>
                      <a:pt x="3092" y="649"/>
                      <a:pt x="3143" y="625"/>
                      <a:pt x="3179" y="573"/>
                    </a:cubicBezTo>
                    <a:cubicBezTo>
                      <a:pt x="3215" y="502"/>
                      <a:pt x="3203" y="419"/>
                      <a:pt x="3132" y="359"/>
                    </a:cubicBezTo>
                    <a:cubicBezTo>
                      <a:pt x="2793" y="118"/>
                      <a:pt x="2401" y="0"/>
                      <a:pt x="200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3" name="Google Shape;421;p30">
                <a:extLst>
                  <a:ext uri="{FF2B5EF4-FFF2-40B4-BE49-F238E27FC236}">
                    <a16:creationId xmlns:a16="http://schemas.microsoft.com/office/drawing/2014/main" id="{B5A83859-8371-7E7E-A972-B70A08A32437}"/>
                  </a:ext>
                </a:extLst>
              </p:cNvPr>
              <p:cNvSpPr/>
              <p:nvPr/>
            </p:nvSpPr>
            <p:spPr>
              <a:xfrm>
                <a:off x="3343056" y="1749290"/>
                <a:ext cx="41729" cy="41729"/>
              </a:xfrm>
              <a:custGeom>
                <a:avLst/>
                <a:gdLst/>
                <a:ahLst/>
                <a:cxnLst/>
                <a:rect l="l" t="t" r="r" b="b"/>
                <a:pathLst>
                  <a:path w="1311" h="1311" extrusionOk="0">
                    <a:moveTo>
                      <a:pt x="656" y="0"/>
                    </a:moveTo>
                    <a:cubicBezTo>
                      <a:pt x="299" y="0"/>
                      <a:pt x="1" y="298"/>
                      <a:pt x="1" y="655"/>
                    </a:cubicBezTo>
                    <a:cubicBezTo>
                      <a:pt x="1" y="1013"/>
                      <a:pt x="299" y="1310"/>
                      <a:pt x="656" y="1310"/>
                    </a:cubicBezTo>
                    <a:cubicBezTo>
                      <a:pt x="1013" y="1310"/>
                      <a:pt x="1311" y="1013"/>
                      <a:pt x="1311" y="655"/>
                    </a:cubicBezTo>
                    <a:cubicBezTo>
                      <a:pt x="1299" y="560"/>
                      <a:pt x="1227" y="501"/>
                      <a:pt x="1144" y="501"/>
                    </a:cubicBezTo>
                    <a:cubicBezTo>
                      <a:pt x="1061" y="501"/>
                      <a:pt x="1001" y="572"/>
                      <a:pt x="1001" y="643"/>
                    </a:cubicBezTo>
                    <a:cubicBezTo>
                      <a:pt x="1001" y="834"/>
                      <a:pt x="846" y="989"/>
                      <a:pt x="656" y="989"/>
                    </a:cubicBezTo>
                    <a:cubicBezTo>
                      <a:pt x="465" y="989"/>
                      <a:pt x="310" y="834"/>
                      <a:pt x="310" y="643"/>
                    </a:cubicBezTo>
                    <a:cubicBezTo>
                      <a:pt x="310" y="453"/>
                      <a:pt x="465" y="298"/>
                      <a:pt x="656" y="298"/>
                    </a:cubicBezTo>
                    <a:cubicBezTo>
                      <a:pt x="751" y="298"/>
                      <a:pt x="811" y="227"/>
                      <a:pt x="811" y="155"/>
                    </a:cubicBezTo>
                    <a:cubicBezTo>
                      <a:pt x="811" y="84"/>
                      <a:pt x="727" y="0"/>
                      <a:pt x="65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4" name="Google Shape;422;p30">
                <a:extLst>
                  <a:ext uri="{FF2B5EF4-FFF2-40B4-BE49-F238E27FC236}">
                    <a16:creationId xmlns:a16="http://schemas.microsoft.com/office/drawing/2014/main" id="{27D4C0B6-E884-CB78-2842-F9618FF61410}"/>
                  </a:ext>
                </a:extLst>
              </p:cNvPr>
              <p:cNvSpPr/>
              <p:nvPr/>
            </p:nvSpPr>
            <p:spPr>
              <a:xfrm>
                <a:off x="3417347" y="1749290"/>
                <a:ext cx="41729" cy="41729"/>
              </a:xfrm>
              <a:custGeom>
                <a:avLst/>
                <a:gdLst/>
                <a:ahLst/>
                <a:cxnLst/>
                <a:rect l="l" t="t" r="r" b="b"/>
                <a:pathLst>
                  <a:path w="1311" h="1311" extrusionOk="0">
                    <a:moveTo>
                      <a:pt x="655" y="0"/>
                    </a:moveTo>
                    <a:cubicBezTo>
                      <a:pt x="298" y="0"/>
                      <a:pt x="1" y="298"/>
                      <a:pt x="1" y="655"/>
                    </a:cubicBezTo>
                    <a:cubicBezTo>
                      <a:pt x="1" y="1013"/>
                      <a:pt x="298" y="1310"/>
                      <a:pt x="655" y="1310"/>
                    </a:cubicBezTo>
                    <a:cubicBezTo>
                      <a:pt x="1013" y="1310"/>
                      <a:pt x="1310" y="1013"/>
                      <a:pt x="1310" y="655"/>
                    </a:cubicBezTo>
                    <a:cubicBezTo>
                      <a:pt x="1298" y="560"/>
                      <a:pt x="1239" y="501"/>
                      <a:pt x="1155" y="501"/>
                    </a:cubicBezTo>
                    <a:cubicBezTo>
                      <a:pt x="1060" y="501"/>
                      <a:pt x="1001" y="572"/>
                      <a:pt x="1001" y="643"/>
                    </a:cubicBezTo>
                    <a:cubicBezTo>
                      <a:pt x="1001" y="834"/>
                      <a:pt x="858" y="989"/>
                      <a:pt x="655" y="989"/>
                    </a:cubicBezTo>
                    <a:cubicBezTo>
                      <a:pt x="465" y="989"/>
                      <a:pt x="322" y="834"/>
                      <a:pt x="322" y="643"/>
                    </a:cubicBezTo>
                    <a:cubicBezTo>
                      <a:pt x="322" y="453"/>
                      <a:pt x="465" y="298"/>
                      <a:pt x="655" y="298"/>
                    </a:cubicBezTo>
                    <a:cubicBezTo>
                      <a:pt x="751" y="298"/>
                      <a:pt x="810" y="227"/>
                      <a:pt x="810" y="155"/>
                    </a:cubicBezTo>
                    <a:cubicBezTo>
                      <a:pt x="810" y="84"/>
                      <a:pt x="739" y="0"/>
                      <a:pt x="655" y="0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5" name="Google Shape;423;p30">
                <a:extLst>
                  <a:ext uri="{FF2B5EF4-FFF2-40B4-BE49-F238E27FC236}">
                    <a16:creationId xmlns:a16="http://schemas.microsoft.com/office/drawing/2014/main" id="{8958B647-98A2-2F0C-BB90-282441588C2E}"/>
                  </a:ext>
                </a:extLst>
              </p:cNvPr>
              <p:cNvSpPr/>
              <p:nvPr/>
            </p:nvSpPr>
            <p:spPr>
              <a:xfrm>
                <a:off x="3464710" y="1536315"/>
                <a:ext cx="41729" cy="41315"/>
              </a:xfrm>
              <a:custGeom>
                <a:avLst/>
                <a:gdLst/>
                <a:ahLst/>
                <a:cxnLst/>
                <a:rect l="l" t="t" r="r" b="b"/>
                <a:pathLst>
                  <a:path w="1311" h="1298" extrusionOk="0">
                    <a:moveTo>
                      <a:pt x="156" y="0"/>
                    </a:moveTo>
                    <a:cubicBezTo>
                      <a:pt x="60" y="0"/>
                      <a:pt x="1" y="72"/>
                      <a:pt x="1" y="143"/>
                    </a:cubicBezTo>
                    <a:cubicBezTo>
                      <a:pt x="1" y="238"/>
                      <a:pt x="84" y="298"/>
                      <a:pt x="156" y="298"/>
                    </a:cubicBezTo>
                    <a:cubicBezTo>
                      <a:pt x="620" y="298"/>
                      <a:pt x="1001" y="667"/>
                      <a:pt x="1001" y="1143"/>
                    </a:cubicBezTo>
                    <a:cubicBezTo>
                      <a:pt x="1001" y="1238"/>
                      <a:pt x="1072" y="1298"/>
                      <a:pt x="1156" y="1298"/>
                    </a:cubicBezTo>
                    <a:cubicBezTo>
                      <a:pt x="1239" y="1298"/>
                      <a:pt x="1299" y="1215"/>
                      <a:pt x="1299" y="1143"/>
                    </a:cubicBezTo>
                    <a:cubicBezTo>
                      <a:pt x="1311" y="524"/>
                      <a:pt x="799" y="0"/>
                      <a:pt x="15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6" name="Google Shape;424;p30">
                <a:extLst>
                  <a:ext uri="{FF2B5EF4-FFF2-40B4-BE49-F238E27FC236}">
                    <a16:creationId xmlns:a16="http://schemas.microsoft.com/office/drawing/2014/main" id="{D9E50E25-4C99-F5DA-D073-31C670DAC2A2}"/>
                  </a:ext>
                </a:extLst>
              </p:cNvPr>
              <p:cNvSpPr/>
              <p:nvPr/>
            </p:nvSpPr>
            <p:spPr>
              <a:xfrm>
                <a:off x="3464710" y="1515085"/>
                <a:ext cx="63342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1990" h="1965" extrusionOk="0">
                    <a:moveTo>
                      <a:pt x="156" y="0"/>
                    </a:moveTo>
                    <a:cubicBezTo>
                      <a:pt x="60" y="0"/>
                      <a:pt x="1" y="72"/>
                      <a:pt x="1" y="143"/>
                    </a:cubicBezTo>
                    <a:cubicBezTo>
                      <a:pt x="1" y="239"/>
                      <a:pt x="84" y="298"/>
                      <a:pt x="156" y="298"/>
                    </a:cubicBezTo>
                    <a:cubicBezTo>
                      <a:pt x="989" y="298"/>
                      <a:pt x="1668" y="977"/>
                      <a:pt x="1668" y="1810"/>
                    </a:cubicBezTo>
                    <a:cubicBezTo>
                      <a:pt x="1668" y="1905"/>
                      <a:pt x="1751" y="1965"/>
                      <a:pt x="1822" y="1965"/>
                    </a:cubicBezTo>
                    <a:cubicBezTo>
                      <a:pt x="1894" y="1965"/>
                      <a:pt x="1965" y="1882"/>
                      <a:pt x="1965" y="1810"/>
                    </a:cubicBezTo>
                    <a:cubicBezTo>
                      <a:pt x="1989" y="810"/>
                      <a:pt x="1168" y="0"/>
                      <a:pt x="15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862587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2" name="Google Shape;1922;p45"/>
          <p:cNvSpPr/>
          <p:nvPr/>
        </p:nvSpPr>
        <p:spPr>
          <a:xfrm>
            <a:off x="1383650" y="2639600"/>
            <a:ext cx="2907600" cy="1052100"/>
          </a:xfrm>
          <a:prstGeom prst="rect">
            <a:avLst/>
          </a:prstGeom>
          <a:solidFill>
            <a:srgbClr val="7C7C7C">
              <a:alpha val="1421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23" name="Google Shape;1923;p45"/>
          <p:cNvGrpSpPr/>
          <p:nvPr/>
        </p:nvGrpSpPr>
        <p:grpSpPr>
          <a:xfrm>
            <a:off x="5070290" y="3232490"/>
            <a:ext cx="2760247" cy="1499530"/>
            <a:chOff x="5072850" y="1998050"/>
            <a:chExt cx="2813400" cy="2227800"/>
          </a:xfrm>
        </p:grpSpPr>
        <p:sp>
          <p:nvSpPr>
            <p:cNvPr id="1924" name="Google Shape;1924;p45"/>
            <p:cNvSpPr/>
            <p:nvPr/>
          </p:nvSpPr>
          <p:spPr>
            <a:xfrm>
              <a:off x="5072850" y="2216150"/>
              <a:ext cx="2813400" cy="20097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45"/>
            <p:cNvSpPr/>
            <p:nvPr/>
          </p:nvSpPr>
          <p:spPr>
            <a:xfrm>
              <a:off x="5072850" y="1998050"/>
              <a:ext cx="2813400" cy="2181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26" name="Google Shape;1926;p45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2"/>
                </a:solidFill>
              </a:rPr>
              <a:t>Handler </a:t>
            </a:r>
            <a:r>
              <a:rPr lang="en-US" dirty="0"/>
              <a:t>Beispiel</a:t>
            </a:r>
            <a:endParaRPr dirty="0"/>
          </a:p>
        </p:txBody>
      </p:sp>
      <p:grpSp>
        <p:nvGrpSpPr>
          <p:cNvPr id="1929" name="Google Shape;1929;p45"/>
          <p:cNvGrpSpPr/>
          <p:nvPr/>
        </p:nvGrpSpPr>
        <p:grpSpPr>
          <a:xfrm>
            <a:off x="5185351" y="3068165"/>
            <a:ext cx="2813400" cy="218100"/>
            <a:chOff x="1290775" y="1427525"/>
            <a:chExt cx="2813400" cy="218100"/>
          </a:xfrm>
        </p:grpSpPr>
        <p:sp>
          <p:nvSpPr>
            <p:cNvPr id="1930" name="Google Shape;1930;p45"/>
            <p:cNvSpPr/>
            <p:nvPr/>
          </p:nvSpPr>
          <p:spPr>
            <a:xfrm>
              <a:off x="1290775" y="1427525"/>
              <a:ext cx="2813400" cy="218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45"/>
            <p:cNvSpPr/>
            <p:nvPr/>
          </p:nvSpPr>
          <p:spPr>
            <a:xfrm>
              <a:off x="1405200" y="1486450"/>
              <a:ext cx="100200" cy="100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45"/>
            <p:cNvSpPr/>
            <p:nvPr/>
          </p:nvSpPr>
          <p:spPr>
            <a:xfrm>
              <a:off x="1588650" y="1486450"/>
              <a:ext cx="100200" cy="100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45"/>
            <p:cNvSpPr/>
            <p:nvPr/>
          </p:nvSpPr>
          <p:spPr>
            <a:xfrm>
              <a:off x="1772100" y="1486450"/>
              <a:ext cx="100200" cy="100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FEE8ADD7-8130-6B09-5FCC-DA7BAF49FE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5352" y="3269214"/>
            <a:ext cx="2813400" cy="13345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12C7FC-87AC-0F07-2F8F-E0F4F16B293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7618"/>
          <a:stretch/>
        </p:blipFill>
        <p:spPr>
          <a:xfrm>
            <a:off x="720000" y="1830223"/>
            <a:ext cx="3784522" cy="1966635"/>
          </a:xfrm>
          <a:prstGeom prst="rect">
            <a:avLst/>
          </a:prstGeom>
        </p:spPr>
      </p:pic>
      <p:sp>
        <p:nvSpPr>
          <p:cNvPr id="8" name="Google Shape;1608;p41">
            <a:extLst>
              <a:ext uri="{FF2B5EF4-FFF2-40B4-BE49-F238E27FC236}">
                <a16:creationId xmlns:a16="http://schemas.microsoft.com/office/drawing/2014/main" id="{915C55DB-E14A-9D79-E3B4-D8F1A5D6152B}"/>
              </a:ext>
            </a:extLst>
          </p:cNvPr>
          <p:cNvSpPr txBox="1">
            <a:spLocks/>
          </p:cNvSpPr>
          <p:nvPr/>
        </p:nvSpPr>
        <p:spPr>
          <a:xfrm>
            <a:off x="4639480" y="1552636"/>
            <a:ext cx="1415660" cy="39599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Aft>
                <a:spcPts val="1600"/>
              </a:spcAft>
            </a:pPr>
            <a:r>
              <a:rPr lang="en-US" sz="2400" dirty="0">
                <a:solidFill>
                  <a:schemeClr val="bg1"/>
                </a:solidFill>
              </a:rPr>
              <a:t>Route: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9DE9C0B-0424-377C-6A94-91A0D61795F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-1" r="9079" b="-7023"/>
          <a:stretch/>
        </p:blipFill>
        <p:spPr>
          <a:xfrm>
            <a:off x="4887157" y="2041660"/>
            <a:ext cx="3784522" cy="530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631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AF9F0F5-A7C3-13EC-74D6-246BD46FF38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7618"/>
          <a:stretch/>
        </p:blipFill>
        <p:spPr>
          <a:xfrm>
            <a:off x="372898" y="548640"/>
            <a:ext cx="8397389" cy="4363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6821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7" name="Google Shape;1717;p42"/>
          <p:cNvSpPr txBox="1">
            <a:spLocks noGrp="1"/>
          </p:cNvSpPr>
          <p:nvPr>
            <p:ph type="title"/>
          </p:nvPr>
        </p:nvSpPr>
        <p:spPr>
          <a:xfrm>
            <a:off x="720000" y="1146820"/>
            <a:ext cx="7704000" cy="97662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/>
              <a:t>Database</a:t>
            </a:r>
            <a:endParaRPr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2C35C2-2609-8D37-94B1-2CE46B6D509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8027"/>
          <a:stretch/>
        </p:blipFill>
        <p:spPr>
          <a:xfrm>
            <a:off x="2082800" y="2006600"/>
            <a:ext cx="4978400" cy="25755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C56AA02-EFA5-F5F4-3DA8-183D82B1A2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431502">
            <a:off x="6567070" y="37938"/>
            <a:ext cx="2907160" cy="1379058"/>
          </a:xfrm>
          <a:prstGeom prst="rect">
            <a:avLst/>
          </a:prstGeom>
        </p:spPr>
      </p:pic>
      <p:grpSp>
        <p:nvGrpSpPr>
          <p:cNvPr id="1939" name="Google Shape;1939;p46"/>
          <p:cNvGrpSpPr/>
          <p:nvPr/>
        </p:nvGrpSpPr>
        <p:grpSpPr>
          <a:xfrm>
            <a:off x="1123350" y="1198050"/>
            <a:ext cx="6897300" cy="2747400"/>
            <a:chOff x="1123325" y="1089000"/>
            <a:chExt cx="6897300" cy="2747400"/>
          </a:xfrm>
        </p:grpSpPr>
        <p:sp>
          <p:nvSpPr>
            <p:cNvPr id="1940" name="Google Shape;1940;p46"/>
            <p:cNvSpPr/>
            <p:nvPr/>
          </p:nvSpPr>
          <p:spPr>
            <a:xfrm>
              <a:off x="1123325" y="1089000"/>
              <a:ext cx="6897300" cy="2747400"/>
            </a:xfrm>
            <a:prstGeom prst="rect">
              <a:avLst/>
            </a:prstGeom>
            <a:solidFill>
              <a:srgbClr val="7C7C7C">
                <a:alpha val="142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46"/>
            <p:cNvSpPr/>
            <p:nvPr/>
          </p:nvSpPr>
          <p:spPr>
            <a:xfrm>
              <a:off x="1123325" y="1089000"/>
              <a:ext cx="6897300" cy="218100"/>
            </a:xfrm>
            <a:prstGeom prst="rect">
              <a:avLst/>
            </a:prstGeom>
            <a:solidFill>
              <a:schemeClr val="accent6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46"/>
            <p:cNvSpPr/>
            <p:nvPr/>
          </p:nvSpPr>
          <p:spPr>
            <a:xfrm>
              <a:off x="1237750" y="1147925"/>
              <a:ext cx="100200" cy="100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46"/>
            <p:cNvSpPr/>
            <p:nvPr/>
          </p:nvSpPr>
          <p:spPr>
            <a:xfrm>
              <a:off x="1421200" y="1147925"/>
              <a:ext cx="100200" cy="100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46"/>
            <p:cNvSpPr/>
            <p:nvPr/>
          </p:nvSpPr>
          <p:spPr>
            <a:xfrm>
              <a:off x="1604650" y="1147925"/>
              <a:ext cx="100200" cy="100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45" name="Google Shape;1945;p46"/>
          <p:cNvSpPr txBox="1">
            <a:spLocks noGrp="1"/>
          </p:cNvSpPr>
          <p:nvPr>
            <p:ph type="title"/>
          </p:nvPr>
        </p:nvSpPr>
        <p:spPr>
          <a:xfrm>
            <a:off x="1123350" y="1555504"/>
            <a:ext cx="6897300" cy="180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 dirty="0"/>
              <a:t>Live Demo</a:t>
            </a:r>
            <a:endParaRPr sz="8000" dirty="0"/>
          </a:p>
        </p:txBody>
      </p:sp>
      <p:sp>
        <p:nvSpPr>
          <p:cNvPr id="1946" name="Google Shape;1946;p46"/>
          <p:cNvSpPr txBox="1">
            <a:spLocks noGrp="1"/>
          </p:cNvSpPr>
          <p:nvPr>
            <p:ph type="subTitle" idx="1"/>
          </p:nvPr>
        </p:nvSpPr>
        <p:spPr>
          <a:xfrm>
            <a:off x="1123350" y="3516925"/>
            <a:ext cx="6897300" cy="42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SchaffIT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8" name="Google Shape;2128;p48"/>
          <p:cNvSpPr/>
          <p:nvPr/>
        </p:nvSpPr>
        <p:spPr>
          <a:xfrm>
            <a:off x="720000" y="1619235"/>
            <a:ext cx="7704000" cy="597000"/>
          </a:xfrm>
          <a:prstGeom prst="rect">
            <a:avLst/>
          </a:prstGeom>
          <a:solidFill>
            <a:srgbClr val="7C7C7C">
              <a:alpha val="1421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9" name="Google Shape;2129;p48"/>
          <p:cNvSpPr/>
          <p:nvPr/>
        </p:nvSpPr>
        <p:spPr>
          <a:xfrm>
            <a:off x="720000" y="2216100"/>
            <a:ext cx="1284000" cy="2387400"/>
          </a:xfrm>
          <a:prstGeom prst="rect">
            <a:avLst/>
          </a:prstGeom>
          <a:solidFill>
            <a:srgbClr val="7C7C7C">
              <a:alpha val="1421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1" name="Google Shape;2131;p48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</a:rPr>
              <a:t>Github</a:t>
            </a:r>
            <a:r>
              <a:rPr lang="en" dirty="0"/>
              <a:t> repos</a:t>
            </a:r>
            <a:endParaRPr dirty="0"/>
          </a:p>
        </p:txBody>
      </p:sp>
      <p:grpSp>
        <p:nvGrpSpPr>
          <p:cNvPr id="2133" name="Google Shape;2133;p48"/>
          <p:cNvGrpSpPr/>
          <p:nvPr/>
        </p:nvGrpSpPr>
        <p:grpSpPr>
          <a:xfrm>
            <a:off x="720000" y="1401125"/>
            <a:ext cx="7704000" cy="218100"/>
            <a:chOff x="1290777" y="1427521"/>
            <a:chExt cx="7704000" cy="218100"/>
          </a:xfrm>
        </p:grpSpPr>
        <p:sp>
          <p:nvSpPr>
            <p:cNvPr id="2134" name="Google Shape;2134;p48"/>
            <p:cNvSpPr/>
            <p:nvPr/>
          </p:nvSpPr>
          <p:spPr>
            <a:xfrm>
              <a:off x="1290777" y="1427521"/>
              <a:ext cx="7704000" cy="218100"/>
            </a:xfrm>
            <a:prstGeom prst="rect">
              <a:avLst/>
            </a:prstGeom>
            <a:solidFill>
              <a:srgbClr val="ECE5B4"/>
            </a:solidFill>
            <a:ln w="9525" cap="flat" cmpd="sng">
              <a:solidFill>
                <a:srgbClr val="ECE5B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" name="Google Shape;2135;p48"/>
            <p:cNvSpPr/>
            <p:nvPr/>
          </p:nvSpPr>
          <p:spPr>
            <a:xfrm>
              <a:off x="1405200" y="1486450"/>
              <a:ext cx="100200" cy="100200"/>
            </a:xfrm>
            <a:prstGeom prst="ellipse">
              <a:avLst/>
            </a:prstGeom>
            <a:solidFill>
              <a:srgbClr val="2F2B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" name="Google Shape;2136;p48"/>
            <p:cNvSpPr/>
            <p:nvPr/>
          </p:nvSpPr>
          <p:spPr>
            <a:xfrm>
              <a:off x="1588650" y="1486450"/>
              <a:ext cx="100200" cy="100200"/>
            </a:xfrm>
            <a:prstGeom prst="ellipse">
              <a:avLst/>
            </a:prstGeom>
            <a:solidFill>
              <a:srgbClr val="2F2B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" name="Google Shape;2137;p48"/>
            <p:cNvSpPr/>
            <p:nvPr/>
          </p:nvSpPr>
          <p:spPr>
            <a:xfrm>
              <a:off x="1772100" y="1486450"/>
              <a:ext cx="100200" cy="100200"/>
            </a:xfrm>
            <a:prstGeom prst="ellipse">
              <a:avLst/>
            </a:prstGeom>
            <a:solidFill>
              <a:srgbClr val="2F2B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1431;p39">
            <a:extLst>
              <a:ext uri="{FF2B5EF4-FFF2-40B4-BE49-F238E27FC236}">
                <a16:creationId xmlns:a16="http://schemas.microsoft.com/office/drawing/2014/main" id="{0AEC5E0E-AF69-FB0A-4BAA-F08BE42DFA5F}"/>
              </a:ext>
            </a:extLst>
          </p:cNvPr>
          <p:cNvSpPr txBox="1"/>
          <p:nvPr/>
        </p:nvSpPr>
        <p:spPr>
          <a:xfrm>
            <a:off x="5982880" y="539990"/>
            <a:ext cx="2352900" cy="556335"/>
          </a:xfrm>
          <a:prstGeom prst="rect">
            <a:avLst/>
          </a:prstGeom>
          <a:noFill/>
          <a:ln w="9525" cap="flat" cmpd="sng">
            <a:solidFill>
              <a:srgbClr val="ECE5B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dirty="0">
                <a:solidFill>
                  <a:schemeClr val="accent3"/>
                </a:solidFill>
                <a:latin typeface="Zen Dots"/>
                <a:ea typeface="Zen Dots"/>
                <a:cs typeface="Zen Dots"/>
                <a:sym typeface="Zen Dots"/>
              </a:rPr>
              <a:t>SchaffIT Frontend Repo</a:t>
            </a:r>
            <a:endParaRPr sz="1600" dirty="0">
              <a:solidFill>
                <a:schemeClr val="accent3"/>
              </a:solidFill>
              <a:latin typeface="Zen Dots"/>
              <a:ea typeface="Zen Dots"/>
              <a:cs typeface="Zen Dots"/>
              <a:sym typeface="Zen Dot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79BA20-7000-2FF1-433F-505C23B0AEA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21868"/>
          <a:stretch/>
        </p:blipFill>
        <p:spPr>
          <a:xfrm>
            <a:off x="720000" y="1619183"/>
            <a:ext cx="7704000" cy="28553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8" name="Google Shape;2128;p48"/>
          <p:cNvSpPr/>
          <p:nvPr/>
        </p:nvSpPr>
        <p:spPr>
          <a:xfrm>
            <a:off x="720000" y="1619235"/>
            <a:ext cx="7704000" cy="597000"/>
          </a:xfrm>
          <a:prstGeom prst="rect">
            <a:avLst/>
          </a:prstGeom>
          <a:solidFill>
            <a:srgbClr val="7C7C7C">
              <a:alpha val="1421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9" name="Google Shape;2129;p48"/>
          <p:cNvSpPr/>
          <p:nvPr/>
        </p:nvSpPr>
        <p:spPr>
          <a:xfrm>
            <a:off x="720000" y="2216100"/>
            <a:ext cx="1284000" cy="2387400"/>
          </a:xfrm>
          <a:prstGeom prst="rect">
            <a:avLst/>
          </a:prstGeom>
          <a:solidFill>
            <a:srgbClr val="7C7C7C">
              <a:alpha val="1421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1" name="Google Shape;2131;p48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</a:rPr>
              <a:t>Github</a:t>
            </a:r>
            <a:r>
              <a:rPr lang="en" dirty="0"/>
              <a:t> repos</a:t>
            </a:r>
            <a:endParaRPr dirty="0"/>
          </a:p>
        </p:txBody>
      </p:sp>
      <p:grpSp>
        <p:nvGrpSpPr>
          <p:cNvPr id="2133" name="Google Shape;2133;p48"/>
          <p:cNvGrpSpPr/>
          <p:nvPr/>
        </p:nvGrpSpPr>
        <p:grpSpPr>
          <a:xfrm>
            <a:off x="720000" y="1401125"/>
            <a:ext cx="7704000" cy="218100"/>
            <a:chOff x="1290777" y="1427521"/>
            <a:chExt cx="7704000" cy="218100"/>
          </a:xfrm>
        </p:grpSpPr>
        <p:sp>
          <p:nvSpPr>
            <p:cNvPr id="2134" name="Google Shape;2134;p48"/>
            <p:cNvSpPr/>
            <p:nvPr/>
          </p:nvSpPr>
          <p:spPr>
            <a:xfrm>
              <a:off x="1290777" y="1427521"/>
              <a:ext cx="7704000" cy="218100"/>
            </a:xfrm>
            <a:prstGeom prst="rect">
              <a:avLst/>
            </a:prstGeom>
            <a:solidFill>
              <a:srgbClr val="ECE5B4"/>
            </a:solidFill>
            <a:ln w="9525" cap="flat" cmpd="sng">
              <a:solidFill>
                <a:srgbClr val="ECE5B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" name="Google Shape;2135;p48"/>
            <p:cNvSpPr/>
            <p:nvPr/>
          </p:nvSpPr>
          <p:spPr>
            <a:xfrm>
              <a:off x="1405200" y="1486450"/>
              <a:ext cx="100200" cy="100200"/>
            </a:xfrm>
            <a:prstGeom prst="ellipse">
              <a:avLst/>
            </a:prstGeom>
            <a:solidFill>
              <a:srgbClr val="2F2B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" name="Google Shape;2136;p48"/>
            <p:cNvSpPr/>
            <p:nvPr/>
          </p:nvSpPr>
          <p:spPr>
            <a:xfrm>
              <a:off x="1588650" y="1486450"/>
              <a:ext cx="100200" cy="100200"/>
            </a:xfrm>
            <a:prstGeom prst="ellipse">
              <a:avLst/>
            </a:prstGeom>
            <a:solidFill>
              <a:srgbClr val="2F2B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" name="Google Shape;2137;p48"/>
            <p:cNvSpPr/>
            <p:nvPr/>
          </p:nvSpPr>
          <p:spPr>
            <a:xfrm>
              <a:off x="1772100" y="1486450"/>
              <a:ext cx="100200" cy="100200"/>
            </a:xfrm>
            <a:prstGeom prst="ellipse">
              <a:avLst/>
            </a:prstGeom>
            <a:solidFill>
              <a:srgbClr val="2F2B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1431;p39">
            <a:extLst>
              <a:ext uri="{FF2B5EF4-FFF2-40B4-BE49-F238E27FC236}">
                <a16:creationId xmlns:a16="http://schemas.microsoft.com/office/drawing/2014/main" id="{0AEC5E0E-AF69-FB0A-4BAA-F08BE42DFA5F}"/>
              </a:ext>
            </a:extLst>
          </p:cNvPr>
          <p:cNvSpPr txBox="1"/>
          <p:nvPr/>
        </p:nvSpPr>
        <p:spPr>
          <a:xfrm>
            <a:off x="5982880" y="539990"/>
            <a:ext cx="2352900" cy="556335"/>
          </a:xfrm>
          <a:prstGeom prst="rect">
            <a:avLst/>
          </a:prstGeom>
          <a:noFill/>
          <a:ln w="9525" cap="flat" cmpd="sng">
            <a:solidFill>
              <a:srgbClr val="ECE5B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dirty="0">
                <a:solidFill>
                  <a:schemeClr val="accent3"/>
                </a:solidFill>
                <a:latin typeface="Zen Dots"/>
                <a:ea typeface="Zen Dots"/>
                <a:cs typeface="Zen Dots"/>
                <a:sym typeface="Zen Dots"/>
              </a:rPr>
              <a:t>SchaffIT Backend Repo</a:t>
            </a:r>
            <a:endParaRPr sz="1600" dirty="0">
              <a:solidFill>
                <a:schemeClr val="accent3"/>
              </a:solidFill>
              <a:latin typeface="Zen Dots"/>
              <a:ea typeface="Zen Dots"/>
              <a:cs typeface="Zen Dots"/>
              <a:sym typeface="Zen Dot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229A96-117A-8B58-0386-CE32E9FFAB9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21453"/>
          <a:stretch/>
        </p:blipFill>
        <p:spPr>
          <a:xfrm>
            <a:off x="720000" y="1619183"/>
            <a:ext cx="7734031" cy="2881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5352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7">
          <a:extLst>
            <a:ext uri="{FF2B5EF4-FFF2-40B4-BE49-F238E27FC236}">
              <a16:creationId xmlns:a16="http://schemas.microsoft.com/office/drawing/2014/main" id="{6F2E3950-7FF6-D269-EC3C-211A53974F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8" name="Google Shape;2128;p48">
            <a:extLst>
              <a:ext uri="{FF2B5EF4-FFF2-40B4-BE49-F238E27FC236}">
                <a16:creationId xmlns:a16="http://schemas.microsoft.com/office/drawing/2014/main" id="{24D05696-65BC-921F-613F-5EC3D5355141}"/>
              </a:ext>
            </a:extLst>
          </p:cNvPr>
          <p:cNvSpPr/>
          <p:nvPr/>
        </p:nvSpPr>
        <p:spPr>
          <a:xfrm>
            <a:off x="720000" y="1619235"/>
            <a:ext cx="7704000" cy="597000"/>
          </a:xfrm>
          <a:prstGeom prst="rect">
            <a:avLst/>
          </a:prstGeom>
          <a:solidFill>
            <a:srgbClr val="7C7C7C">
              <a:alpha val="1421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9" name="Google Shape;2129;p48">
            <a:extLst>
              <a:ext uri="{FF2B5EF4-FFF2-40B4-BE49-F238E27FC236}">
                <a16:creationId xmlns:a16="http://schemas.microsoft.com/office/drawing/2014/main" id="{88DB0CDD-9BD8-CDA7-BB38-F12CA4FE1D62}"/>
              </a:ext>
            </a:extLst>
          </p:cNvPr>
          <p:cNvSpPr/>
          <p:nvPr/>
        </p:nvSpPr>
        <p:spPr>
          <a:xfrm>
            <a:off x="720000" y="2216100"/>
            <a:ext cx="1284000" cy="2387400"/>
          </a:xfrm>
          <a:prstGeom prst="rect">
            <a:avLst/>
          </a:prstGeom>
          <a:solidFill>
            <a:srgbClr val="7C7C7C">
              <a:alpha val="1421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1" name="Google Shape;2131;p48">
            <a:extLst>
              <a:ext uri="{FF2B5EF4-FFF2-40B4-BE49-F238E27FC236}">
                <a16:creationId xmlns:a16="http://schemas.microsoft.com/office/drawing/2014/main" id="{7949720F-B6A4-D0E8-943D-B837D70B7C6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>
                <a:solidFill>
                  <a:schemeClr val="lt2"/>
                </a:solidFill>
              </a:rPr>
              <a:t>Github</a:t>
            </a:r>
            <a:r>
              <a:rPr lang="en" dirty="0"/>
              <a:t> project</a:t>
            </a:r>
            <a:endParaRPr dirty="0"/>
          </a:p>
        </p:txBody>
      </p:sp>
      <p:grpSp>
        <p:nvGrpSpPr>
          <p:cNvPr id="2133" name="Google Shape;2133;p48">
            <a:extLst>
              <a:ext uri="{FF2B5EF4-FFF2-40B4-BE49-F238E27FC236}">
                <a16:creationId xmlns:a16="http://schemas.microsoft.com/office/drawing/2014/main" id="{097B6B18-0AF9-1D62-51E7-878D5F4D4302}"/>
              </a:ext>
            </a:extLst>
          </p:cNvPr>
          <p:cNvGrpSpPr/>
          <p:nvPr/>
        </p:nvGrpSpPr>
        <p:grpSpPr>
          <a:xfrm>
            <a:off x="720000" y="1401125"/>
            <a:ext cx="7704000" cy="218100"/>
            <a:chOff x="1290777" y="1427521"/>
            <a:chExt cx="7704000" cy="218100"/>
          </a:xfrm>
        </p:grpSpPr>
        <p:sp>
          <p:nvSpPr>
            <p:cNvPr id="2134" name="Google Shape;2134;p48">
              <a:extLst>
                <a:ext uri="{FF2B5EF4-FFF2-40B4-BE49-F238E27FC236}">
                  <a16:creationId xmlns:a16="http://schemas.microsoft.com/office/drawing/2014/main" id="{7CE68EA7-5DA2-762D-1344-D73A0E74E87B}"/>
                </a:ext>
              </a:extLst>
            </p:cNvPr>
            <p:cNvSpPr/>
            <p:nvPr/>
          </p:nvSpPr>
          <p:spPr>
            <a:xfrm>
              <a:off x="1290777" y="1427521"/>
              <a:ext cx="7704000" cy="218100"/>
            </a:xfrm>
            <a:prstGeom prst="rect">
              <a:avLst/>
            </a:prstGeom>
            <a:solidFill>
              <a:srgbClr val="ECE5B4"/>
            </a:solidFill>
            <a:ln w="9525" cap="flat" cmpd="sng">
              <a:solidFill>
                <a:srgbClr val="ECE5B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" name="Google Shape;2135;p48">
              <a:extLst>
                <a:ext uri="{FF2B5EF4-FFF2-40B4-BE49-F238E27FC236}">
                  <a16:creationId xmlns:a16="http://schemas.microsoft.com/office/drawing/2014/main" id="{357AF1DA-D647-1EC8-0BB4-757E013107E4}"/>
                </a:ext>
              </a:extLst>
            </p:cNvPr>
            <p:cNvSpPr/>
            <p:nvPr/>
          </p:nvSpPr>
          <p:spPr>
            <a:xfrm>
              <a:off x="1405200" y="1486450"/>
              <a:ext cx="100200" cy="100200"/>
            </a:xfrm>
            <a:prstGeom prst="ellipse">
              <a:avLst/>
            </a:prstGeom>
            <a:solidFill>
              <a:srgbClr val="2F2B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" name="Google Shape;2136;p48">
              <a:extLst>
                <a:ext uri="{FF2B5EF4-FFF2-40B4-BE49-F238E27FC236}">
                  <a16:creationId xmlns:a16="http://schemas.microsoft.com/office/drawing/2014/main" id="{627B4915-10A0-CE19-10DE-2890A056A96B}"/>
                </a:ext>
              </a:extLst>
            </p:cNvPr>
            <p:cNvSpPr/>
            <p:nvPr/>
          </p:nvSpPr>
          <p:spPr>
            <a:xfrm>
              <a:off x="1588650" y="1486450"/>
              <a:ext cx="100200" cy="100200"/>
            </a:xfrm>
            <a:prstGeom prst="ellipse">
              <a:avLst/>
            </a:prstGeom>
            <a:solidFill>
              <a:srgbClr val="2F2B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" name="Google Shape;2137;p48">
              <a:extLst>
                <a:ext uri="{FF2B5EF4-FFF2-40B4-BE49-F238E27FC236}">
                  <a16:creationId xmlns:a16="http://schemas.microsoft.com/office/drawing/2014/main" id="{39DEB9EC-753F-DF8B-D2F7-1FAB18D2DCF7}"/>
                </a:ext>
              </a:extLst>
            </p:cNvPr>
            <p:cNvSpPr/>
            <p:nvPr/>
          </p:nvSpPr>
          <p:spPr>
            <a:xfrm>
              <a:off x="1772100" y="1486450"/>
              <a:ext cx="100200" cy="100200"/>
            </a:xfrm>
            <a:prstGeom prst="ellipse">
              <a:avLst/>
            </a:prstGeom>
            <a:solidFill>
              <a:srgbClr val="2F2B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1431;p39">
            <a:extLst>
              <a:ext uri="{FF2B5EF4-FFF2-40B4-BE49-F238E27FC236}">
                <a16:creationId xmlns:a16="http://schemas.microsoft.com/office/drawing/2014/main" id="{A7DE5B19-F068-5F84-A4AF-F4B99389B089}"/>
              </a:ext>
            </a:extLst>
          </p:cNvPr>
          <p:cNvSpPr txBox="1"/>
          <p:nvPr/>
        </p:nvSpPr>
        <p:spPr>
          <a:xfrm>
            <a:off x="5982880" y="539990"/>
            <a:ext cx="2352900" cy="556335"/>
          </a:xfrm>
          <a:prstGeom prst="rect">
            <a:avLst/>
          </a:prstGeom>
          <a:noFill/>
          <a:ln w="9525" cap="flat" cmpd="sng">
            <a:solidFill>
              <a:srgbClr val="ECE5B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dirty="0" err="1">
                <a:solidFill>
                  <a:schemeClr val="accent3"/>
                </a:solidFill>
                <a:latin typeface="Zen Dots"/>
                <a:ea typeface="Zen Dots"/>
                <a:cs typeface="Zen Dots"/>
                <a:sym typeface="Zen Dots"/>
              </a:rPr>
              <a:t>SchaffIT</a:t>
            </a:r>
            <a:r>
              <a:rPr lang="en" sz="1600" dirty="0">
                <a:solidFill>
                  <a:schemeClr val="accent3"/>
                </a:solidFill>
                <a:latin typeface="Zen Dots"/>
                <a:ea typeface="Zen Dots"/>
                <a:cs typeface="Zen Dots"/>
                <a:sym typeface="Zen Dots"/>
              </a:rPr>
              <a:t> </a:t>
            </a:r>
            <a:br>
              <a:rPr lang="en" sz="1600" dirty="0">
                <a:solidFill>
                  <a:schemeClr val="accent3"/>
                </a:solidFill>
                <a:latin typeface="Zen Dots"/>
                <a:ea typeface="Zen Dots"/>
                <a:cs typeface="Zen Dots"/>
                <a:sym typeface="Zen Dots"/>
              </a:rPr>
            </a:br>
            <a:r>
              <a:rPr lang="en" sz="1600" dirty="0">
                <a:solidFill>
                  <a:schemeClr val="accent3"/>
                </a:solidFill>
                <a:latin typeface="Zen Dots"/>
                <a:ea typeface="Zen Dots"/>
                <a:cs typeface="Zen Dots"/>
                <a:sym typeface="Zen Dots"/>
              </a:rPr>
              <a:t>Project</a:t>
            </a:r>
            <a:endParaRPr sz="1600" dirty="0">
              <a:solidFill>
                <a:schemeClr val="accent3"/>
              </a:solidFill>
              <a:latin typeface="Zen Dots"/>
              <a:ea typeface="Zen Dots"/>
              <a:cs typeface="Zen Dots"/>
              <a:sym typeface="Zen Dots"/>
            </a:endParaRP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C0052956-7D38-18CF-F433-B2BBA8B4063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4622" b="26850"/>
          <a:stretch/>
        </p:blipFill>
        <p:spPr>
          <a:xfrm>
            <a:off x="720000" y="1619183"/>
            <a:ext cx="7704000" cy="2709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262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73" name="Google Shape;1273;p34"/>
          <p:cNvGrpSpPr/>
          <p:nvPr/>
        </p:nvGrpSpPr>
        <p:grpSpPr>
          <a:xfrm>
            <a:off x="3403800" y="2937200"/>
            <a:ext cx="2336400" cy="1392300"/>
            <a:chOff x="3403800" y="2937200"/>
            <a:chExt cx="2336400" cy="1392300"/>
          </a:xfrm>
        </p:grpSpPr>
        <p:sp>
          <p:nvSpPr>
            <p:cNvPr id="1274" name="Google Shape;1274;p34"/>
            <p:cNvSpPr/>
            <p:nvPr/>
          </p:nvSpPr>
          <p:spPr>
            <a:xfrm>
              <a:off x="3403800" y="2937200"/>
              <a:ext cx="2336400" cy="1392300"/>
            </a:xfrm>
            <a:prstGeom prst="rect">
              <a:avLst/>
            </a:prstGeom>
            <a:solidFill>
              <a:srgbClr val="7C7C7C">
                <a:alpha val="142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34"/>
            <p:cNvSpPr/>
            <p:nvPr/>
          </p:nvSpPr>
          <p:spPr>
            <a:xfrm>
              <a:off x="3403800" y="2937200"/>
              <a:ext cx="2336400" cy="2181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34"/>
            <p:cNvSpPr/>
            <p:nvPr/>
          </p:nvSpPr>
          <p:spPr>
            <a:xfrm>
              <a:off x="3518225" y="2996125"/>
              <a:ext cx="100200" cy="100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34"/>
            <p:cNvSpPr/>
            <p:nvPr/>
          </p:nvSpPr>
          <p:spPr>
            <a:xfrm>
              <a:off x="3701675" y="2996125"/>
              <a:ext cx="100200" cy="100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34"/>
            <p:cNvSpPr/>
            <p:nvPr/>
          </p:nvSpPr>
          <p:spPr>
            <a:xfrm>
              <a:off x="3885125" y="2996125"/>
              <a:ext cx="100200" cy="100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79" name="Google Shape;1279;p34"/>
          <p:cNvGrpSpPr/>
          <p:nvPr/>
        </p:nvGrpSpPr>
        <p:grpSpPr>
          <a:xfrm>
            <a:off x="6087600" y="2937200"/>
            <a:ext cx="2336400" cy="1392300"/>
            <a:chOff x="6087600" y="3013400"/>
            <a:chExt cx="2336400" cy="1392300"/>
          </a:xfrm>
        </p:grpSpPr>
        <p:sp>
          <p:nvSpPr>
            <p:cNvPr id="1280" name="Google Shape;1280;p34"/>
            <p:cNvSpPr/>
            <p:nvPr/>
          </p:nvSpPr>
          <p:spPr>
            <a:xfrm>
              <a:off x="6087600" y="3013400"/>
              <a:ext cx="2336400" cy="1392300"/>
            </a:xfrm>
            <a:prstGeom prst="rect">
              <a:avLst/>
            </a:prstGeom>
            <a:solidFill>
              <a:srgbClr val="7C7C7C">
                <a:alpha val="142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34"/>
            <p:cNvSpPr/>
            <p:nvPr/>
          </p:nvSpPr>
          <p:spPr>
            <a:xfrm>
              <a:off x="6087600" y="3013400"/>
              <a:ext cx="2336400" cy="2181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34"/>
            <p:cNvSpPr/>
            <p:nvPr/>
          </p:nvSpPr>
          <p:spPr>
            <a:xfrm>
              <a:off x="6202025" y="3072325"/>
              <a:ext cx="100200" cy="100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34"/>
            <p:cNvSpPr/>
            <p:nvPr/>
          </p:nvSpPr>
          <p:spPr>
            <a:xfrm>
              <a:off x="6385475" y="3072325"/>
              <a:ext cx="100200" cy="100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34"/>
            <p:cNvSpPr/>
            <p:nvPr/>
          </p:nvSpPr>
          <p:spPr>
            <a:xfrm>
              <a:off x="6568925" y="3072325"/>
              <a:ext cx="100200" cy="100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85" name="Google Shape;1285;p34"/>
          <p:cNvGrpSpPr/>
          <p:nvPr/>
        </p:nvGrpSpPr>
        <p:grpSpPr>
          <a:xfrm>
            <a:off x="6087600" y="1046825"/>
            <a:ext cx="2336400" cy="1392300"/>
            <a:chOff x="6087600" y="1123025"/>
            <a:chExt cx="2336400" cy="1392300"/>
          </a:xfrm>
        </p:grpSpPr>
        <p:sp>
          <p:nvSpPr>
            <p:cNvPr id="1286" name="Google Shape;1286;p34"/>
            <p:cNvSpPr/>
            <p:nvPr/>
          </p:nvSpPr>
          <p:spPr>
            <a:xfrm>
              <a:off x="6087600" y="1123025"/>
              <a:ext cx="2336400" cy="1392300"/>
            </a:xfrm>
            <a:prstGeom prst="rect">
              <a:avLst/>
            </a:prstGeom>
            <a:solidFill>
              <a:srgbClr val="7C7C7C">
                <a:alpha val="142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34"/>
            <p:cNvSpPr/>
            <p:nvPr/>
          </p:nvSpPr>
          <p:spPr>
            <a:xfrm>
              <a:off x="6087600" y="1123025"/>
              <a:ext cx="2336400" cy="2181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34"/>
            <p:cNvSpPr/>
            <p:nvPr/>
          </p:nvSpPr>
          <p:spPr>
            <a:xfrm>
              <a:off x="6202025" y="1181950"/>
              <a:ext cx="100200" cy="100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34"/>
            <p:cNvSpPr/>
            <p:nvPr/>
          </p:nvSpPr>
          <p:spPr>
            <a:xfrm>
              <a:off x="6385475" y="1181950"/>
              <a:ext cx="100200" cy="100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34"/>
            <p:cNvSpPr/>
            <p:nvPr/>
          </p:nvSpPr>
          <p:spPr>
            <a:xfrm>
              <a:off x="6568925" y="1181950"/>
              <a:ext cx="100200" cy="100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91" name="Google Shape;1291;p34"/>
          <p:cNvGrpSpPr/>
          <p:nvPr/>
        </p:nvGrpSpPr>
        <p:grpSpPr>
          <a:xfrm>
            <a:off x="720000" y="2937200"/>
            <a:ext cx="2336400" cy="1392300"/>
            <a:chOff x="720000" y="3013400"/>
            <a:chExt cx="2336400" cy="1392300"/>
          </a:xfrm>
        </p:grpSpPr>
        <p:sp>
          <p:nvSpPr>
            <p:cNvPr id="1292" name="Google Shape;1292;p34"/>
            <p:cNvSpPr/>
            <p:nvPr/>
          </p:nvSpPr>
          <p:spPr>
            <a:xfrm>
              <a:off x="720000" y="3013400"/>
              <a:ext cx="2336400" cy="1392300"/>
            </a:xfrm>
            <a:prstGeom prst="rect">
              <a:avLst/>
            </a:prstGeom>
            <a:solidFill>
              <a:srgbClr val="7C7C7C">
                <a:alpha val="142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34"/>
            <p:cNvSpPr/>
            <p:nvPr/>
          </p:nvSpPr>
          <p:spPr>
            <a:xfrm>
              <a:off x="720000" y="3013400"/>
              <a:ext cx="2336400" cy="2181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34"/>
            <p:cNvSpPr/>
            <p:nvPr/>
          </p:nvSpPr>
          <p:spPr>
            <a:xfrm>
              <a:off x="834425" y="3072325"/>
              <a:ext cx="100200" cy="100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34"/>
            <p:cNvSpPr/>
            <p:nvPr/>
          </p:nvSpPr>
          <p:spPr>
            <a:xfrm>
              <a:off x="1017875" y="3072325"/>
              <a:ext cx="100200" cy="100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34"/>
            <p:cNvSpPr/>
            <p:nvPr/>
          </p:nvSpPr>
          <p:spPr>
            <a:xfrm>
              <a:off x="1201325" y="3072325"/>
              <a:ext cx="100200" cy="100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97" name="Google Shape;1297;p34"/>
          <p:cNvGrpSpPr/>
          <p:nvPr/>
        </p:nvGrpSpPr>
        <p:grpSpPr>
          <a:xfrm>
            <a:off x="720000" y="1046825"/>
            <a:ext cx="2336400" cy="1392300"/>
            <a:chOff x="720000" y="1123025"/>
            <a:chExt cx="2336400" cy="1392300"/>
          </a:xfrm>
        </p:grpSpPr>
        <p:sp>
          <p:nvSpPr>
            <p:cNvPr id="1298" name="Google Shape;1298;p34"/>
            <p:cNvSpPr/>
            <p:nvPr/>
          </p:nvSpPr>
          <p:spPr>
            <a:xfrm>
              <a:off x="720000" y="1123025"/>
              <a:ext cx="2336400" cy="1392300"/>
            </a:xfrm>
            <a:prstGeom prst="rect">
              <a:avLst/>
            </a:prstGeom>
            <a:solidFill>
              <a:srgbClr val="7C7C7C">
                <a:alpha val="142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34"/>
            <p:cNvSpPr/>
            <p:nvPr/>
          </p:nvSpPr>
          <p:spPr>
            <a:xfrm>
              <a:off x="720000" y="1123025"/>
              <a:ext cx="2336400" cy="2181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34"/>
            <p:cNvSpPr/>
            <p:nvPr/>
          </p:nvSpPr>
          <p:spPr>
            <a:xfrm>
              <a:off x="834425" y="1181950"/>
              <a:ext cx="100200" cy="100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34"/>
            <p:cNvSpPr/>
            <p:nvPr/>
          </p:nvSpPr>
          <p:spPr>
            <a:xfrm>
              <a:off x="1017875" y="1181950"/>
              <a:ext cx="100200" cy="100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34"/>
            <p:cNvSpPr/>
            <p:nvPr/>
          </p:nvSpPr>
          <p:spPr>
            <a:xfrm>
              <a:off x="1201325" y="1181950"/>
              <a:ext cx="100200" cy="100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3" name="Google Shape;1303;p34"/>
          <p:cNvGrpSpPr/>
          <p:nvPr/>
        </p:nvGrpSpPr>
        <p:grpSpPr>
          <a:xfrm>
            <a:off x="3403800" y="1046825"/>
            <a:ext cx="2336400" cy="1392300"/>
            <a:chOff x="3403800" y="1123025"/>
            <a:chExt cx="2336400" cy="1392300"/>
          </a:xfrm>
        </p:grpSpPr>
        <p:sp>
          <p:nvSpPr>
            <p:cNvPr id="1304" name="Google Shape;1304;p34"/>
            <p:cNvSpPr/>
            <p:nvPr/>
          </p:nvSpPr>
          <p:spPr>
            <a:xfrm>
              <a:off x="3403800" y="1123025"/>
              <a:ext cx="2336400" cy="1392300"/>
            </a:xfrm>
            <a:prstGeom prst="rect">
              <a:avLst/>
            </a:prstGeom>
            <a:solidFill>
              <a:srgbClr val="7C7C7C">
                <a:alpha val="142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34"/>
            <p:cNvSpPr/>
            <p:nvPr/>
          </p:nvSpPr>
          <p:spPr>
            <a:xfrm>
              <a:off x="3403800" y="1123025"/>
              <a:ext cx="2336400" cy="2181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34"/>
            <p:cNvSpPr/>
            <p:nvPr/>
          </p:nvSpPr>
          <p:spPr>
            <a:xfrm>
              <a:off x="3518225" y="1181950"/>
              <a:ext cx="100200" cy="100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34"/>
            <p:cNvSpPr/>
            <p:nvPr/>
          </p:nvSpPr>
          <p:spPr>
            <a:xfrm>
              <a:off x="3701675" y="1181950"/>
              <a:ext cx="100200" cy="100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34"/>
            <p:cNvSpPr/>
            <p:nvPr/>
          </p:nvSpPr>
          <p:spPr>
            <a:xfrm>
              <a:off x="3885125" y="1181950"/>
              <a:ext cx="100200" cy="100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09" name="Google Shape;1309;p34"/>
          <p:cNvSpPr txBox="1">
            <a:spLocks noGrp="1"/>
          </p:cNvSpPr>
          <p:nvPr>
            <p:ph type="title"/>
          </p:nvPr>
        </p:nvSpPr>
        <p:spPr>
          <a:xfrm>
            <a:off x="720000" y="1264700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Overview</a:t>
            </a:r>
            <a:endParaRPr dirty="0"/>
          </a:p>
        </p:txBody>
      </p:sp>
      <p:sp>
        <p:nvSpPr>
          <p:cNvPr id="1310" name="Google Shape;1310;p34"/>
          <p:cNvSpPr txBox="1">
            <a:spLocks noGrp="1"/>
          </p:cNvSpPr>
          <p:nvPr>
            <p:ph type="subTitle" idx="1"/>
          </p:nvPr>
        </p:nvSpPr>
        <p:spPr>
          <a:xfrm>
            <a:off x="720000" y="1792400"/>
            <a:ext cx="2336400" cy="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Einführung in das Projekt und seine Hauptziele</a:t>
            </a:r>
            <a:endParaRPr dirty="0"/>
          </a:p>
        </p:txBody>
      </p:sp>
      <p:sp>
        <p:nvSpPr>
          <p:cNvPr id="1311" name="Google Shape;1311;p34"/>
          <p:cNvSpPr txBox="1">
            <a:spLocks noGrp="1"/>
          </p:cNvSpPr>
          <p:nvPr>
            <p:ph type="title" idx="3"/>
          </p:nvPr>
        </p:nvSpPr>
        <p:spPr>
          <a:xfrm>
            <a:off x="3403800" y="1264700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UX/UI</a:t>
            </a:r>
            <a:endParaRPr dirty="0"/>
          </a:p>
        </p:txBody>
      </p:sp>
      <p:sp>
        <p:nvSpPr>
          <p:cNvPr id="1312" name="Google Shape;1312;p34"/>
          <p:cNvSpPr txBox="1">
            <a:spLocks noGrp="1"/>
          </p:cNvSpPr>
          <p:nvPr>
            <p:ph type="subTitle" idx="5"/>
          </p:nvPr>
        </p:nvSpPr>
        <p:spPr>
          <a:xfrm>
            <a:off x="3403800" y="1792400"/>
            <a:ext cx="2336400" cy="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Design-Prototypen mit Figma zur Planung</a:t>
            </a:r>
            <a:endParaRPr dirty="0"/>
          </a:p>
        </p:txBody>
      </p:sp>
      <p:sp>
        <p:nvSpPr>
          <p:cNvPr id="1313" name="Google Shape;1313;p34"/>
          <p:cNvSpPr txBox="1">
            <a:spLocks noGrp="1"/>
          </p:cNvSpPr>
          <p:nvPr>
            <p:ph type="title" idx="6"/>
          </p:nvPr>
        </p:nvSpPr>
        <p:spPr>
          <a:xfrm>
            <a:off x="6087600" y="1264700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Technologies</a:t>
            </a:r>
            <a:endParaRPr dirty="0"/>
          </a:p>
        </p:txBody>
      </p:sp>
      <p:sp>
        <p:nvSpPr>
          <p:cNvPr id="1314" name="Google Shape;1314;p34"/>
          <p:cNvSpPr txBox="1">
            <a:spLocks noGrp="1"/>
          </p:cNvSpPr>
          <p:nvPr>
            <p:ph type="subTitle" idx="8"/>
          </p:nvPr>
        </p:nvSpPr>
        <p:spPr>
          <a:xfrm>
            <a:off x="6087600" y="1792400"/>
            <a:ext cx="2336400" cy="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Tools und Frameworks – Angular, .NET Core, MySQL.</a:t>
            </a:r>
            <a:endParaRPr dirty="0"/>
          </a:p>
        </p:txBody>
      </p:sp>
      <p:sp>
        <p:nvSpPr>
          <p:cNvPr id="1315" name="Google Shape;1315;p34"/>
          <p:cNvSpPr txBox="1">
            <a:spLocks noGrp="1"/>
          </p:cNvSpPr>
          <p:nvPr>
            <p:ph type="title" idx="9"/>
          </p:nvPr>
        </p:nvSpPr>
        <p:spPr>
          <a:xfrm>
            <a:off x="720000" y="3155075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Live Demo</a:t>
            </a:r>
            <a:endParaRPr dirty="0"/>
          </a:p>
        </p:txBody>
      </p:sp>
      <p:sp>
        <p:nvSpPr>
          <p:cNvPr id="1316" name="Google Shape;1316;p34"/>
          <p:cNvSpPr txBox="1">
            <a:spLocks noGrp="1"/>
          </p:cNvSpPr>
          <p:nvPr>
            <p:ph type="subTitle" idx="14"/>
          </p:nvPr>
        </p:nvSpPr>
        <p:spPr>
          <a:xfrm>
            <a:off x="720000" y="3682800"/>
            <a:ext cx="2336400" cy="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Präsentation der Anwendung in Aktion</a:t>
            </a:r>
            <a:endParaRPr dirty="0"/>
          </a:p>
        </p:txBody>
      </p:sp>
      <p:sp>
        <p:nvSpPr>
          <p:cNvPr id="1317" name="Google Shape;1317;p34"/>
          <p:cNvSpPr txBox="1">
            <a:spLocks noGrp="1"/>
          </p:cNvSpPr>
          <p:nvPr>
            <p:ph type="title" idx="15"/>
          </p:nvPr>
        </p:nvSpPr>
        <p:spPr>
          <a:xfrm>
            <a:off x="3403800" y="3155075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Github</a:t>
            </a:r>
            <a:r>
              <a:rPr lang="en-US" dirty="0"/>
              <a:t> / Documentation</a:t>
            </a:r>
            <a:endParaRPr dirty="0"/>
          </a:p>
        </p:txBody>
      </p:sp>
      <p:sp>
        <p:nvSpPr>
          <p:cNvPr id="1318" name="Google Shape;1318;p34"/>
          <p:cNvSpPr txBox="1">
            <a:spLocks noGrp="1"/>
          </p:cNvSpPr>
          <p:nvPr>
            <p:ph type="subTitle" idx="17"/>
          </p:nvPr>
        </p:nvSpPr>
        <p:spPr>
          <a:xfrm>
            <a:off x="3403800" y="3682800"/>
            <a:ext cx="2336400" cy="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Quellcode und Projektstruktur auf GitHub verfügbar</a:t>
            </a:r>
            <a:endParaRPr dirty="0"/>
          </a:p>
        </p:txBody>
      </p:sp>
      <p:sp>
        <p:nvSpPr>
          <p:cNvPr id="1319" name="Google Shape;1319;p34"/>
          <p:cNvSpPr txBox="1">
            <a:spLocks noGrp="1"/>
          </p:cNvSpPr>
          <p:nvPr>
            <p:ph type="title" idx="18"/>
          </p:nvPr>
        </p:nvSpPr>
        <p:spPr>
          <a:xfrm>
            <a:off x="6087600" y="3155075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Abschluss</a:t>
            </a:r>
            <a:endParaRPr dirty="0"/>
          </a:p>
        </p:txBody>
      </p:sp>
      <p:sp>
        <p:nvSpPr>
          <p:cNvPr id="1320" name="Google Shape;1320;p34"/>
          <p:cNvSpPr txBox="1">
            <a:spLocks noGrp="1"/>
          </p:cNvSpPr>
          <p:nvPr>
            <p:ph type="subTitle" idx="20"/>
          </p:nvPr>
        </p:nvSpPr>
        <p:spPr>
          <a:xfrm>
            <a:off x="6087600" y="3682800"/>
            <a:ext cx="2336400" cy="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Q&amp;A</a:t>
            </a:r>
            <a:endParaRPr dirty="0"/>
          </a:p>
        </p:txBody>
      </p:sp>
      <p:sp>
        <p:nvSpPr>
          <p:cNvPr id="1321" name="Google Shape;1321;p34"/>
          <p:cNvSpPr txBox="1">
            <a:spLocks noGrp="1"/>
          </p:cNvSpPr>
          <p:nvPr>
            <p:ph type="title" idx="2"/>
          </p:nvPr>
        </p:nvSpPr>
        <p:spPr>
          <a:xfrm>
            <a:off x="1781100" y="1046825"/>
            <a:ext cx="1275300" cy="21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322" name="Google Shape;1322;p34"/>
          <p:cNvSpPr txBox="1">
            <a:spLocks noGrp="1"/>
          </p:cNvSpPr>
          <p:nvPr>
            <p:ph type="title" idx="4"/>
          </p:nvPr>
        </p:nvSpPr>
        <p:spPr>
          <a:xfrm>
            <a:off x="4464900" y="1046825"/>
            <a:ext cx="1275300" cy="21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323" name="Google Shape;1323;p34"/>
          <p:cNvSpPr txBox="1">
            <a:spLocks noGrp="1"/>
          </p:cNvSpPr>
          <p:nvPr>
            <p:ph type="title" idx="7"/>
          </p:nvPr>
        </p:nvSpPr>
        <p:spPr>
          <a:xfrm>
            <a:off x="7148700" y="1046825"/>
            <a:ext cx="1275300" cy="21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324" name="Google Shape;1324;p34"/>
          <p:cNvSpPr txBox="1">
            <a:spLocks noGrp="1"/>
          </p:cNvSpPr>
          <p:nvPr>
            <p:ph type="title" idx="13"/>
          </p:nvPr>
        </p:nvSpPr>
        <p:spPr>
          <a:xfrm>
            <a:off x="1781100" y="2937200"/>
            <a:ext cx="1275300" cy="21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325" name="Google Shape;1325;p34"/>
          <p:cNvSpPr txBox="1">
            <a:spLocks noGrp="1"/>
          </p:cNvSpPr>
          <p:nvPr>
            <p:ph type="title" idx="16"/>
          </p:nvPr>
        </p:nvSpPr>
        <p:spPr>
          <a:xfrm>
            <a:off x="4464900" y="2937200"/>
            <a:ext cx="1275300" cy="21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1326" name="Google Shape;1326;p34"/>
          <p:cNvSpPr txBox="1">
            <a:spLocks noGrp="1"/>
          </p:cNvSpPr>
          <p:nvPr>
            <p:ph type="title" idx="19"/>
          </p:nvPr>
        </p:nvSpPr>
        <p:spPr>
          <a:xfrm>
            <a:off x="7148700" y="2937200"/>
            <a:ext cx="1275300" cy="21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7">
          <a:extLst>
            <a:ext uri="{FF2B5EF4-FFF2-40B4-BE49-F238E27FC236}">
              <a16:creationId xmlns:a16="http://schemas.microsoft.com/office/drawing/2014/main" id="{6F2E3950-7FF6-D269-EC3C-211A53974F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8" name="Google Shape;2128;p48">
            <a:extLst>
              <a:ext uri="{FF2B5EF4-FFF2-40B4-BE49-F238E27FC236}">
                <a16:creationId xmlns:a16="http://schemas.microsoft.com/office/drawing/2014/main" id="{24D05696-65BC-921F-613F-5EC3D5355141}"/>
              </a:ext>
            </a:extLst>
          </p:cNvPr>
          <p:cNvSpPr/>
          <p:nvPr/>
        </p:nvSpPr>
        <p:spPr>
          <a:xfrm>
            <a:off x="720000" y="1619235"/>
            <a:ext cx="7704000" cy="597000"/>
          </a:xfrm>
          <a:prstGeom prst="rect">
            <a:avLst/>
          </a:prstGeom>
          <a:solidFill>
            <a:srgbClr val="7C7C7C">
              <a:alpha val="1421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9" name="Google Shape;2129;p48">
            <a:extLst>
              <a:ext uri="{FF2B5EF4-FFF2-40B4-BE49-F238E27FC236}">
                <a16:creationId xmlns:a16="http://schemas.microsoft.com/office/drawing/2014/main" id="{88DB0CDD-9BD8-CDA7-BB38-F12CA4FE1D62}"/>
              </a:ext>
            </a:extLst>
          </p:cNvPr>
          <p:cNvSpPr/>
          <p:nvPr/>
        </p:nvSpPr>
        <p:spPr>
          <a:xfrm>
            <a:off x="720000" y="2216100"/>
            <a:ext cx="1284000" cy="2387400"/>
          </a:xfrm>
          <a:prstGeom prst="rect">
            <a:avLst/>
          </a:prstGeom>
          <a:solidFill>
            <a:srgbClr val="7C7C7C">
              <a:alpha val="1421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1" name="Google Shape;2131;p48">
            <a:extLst>
              <a:ext uri="{FF2B5EF4-FFF2-40B4-BE49-F238E27FC236}">
                <a16:creationId xmlns:a16="http://schemas.microsoft.com/office/drawing/2014/main" id="{7949720F-B6A4-D0E8-943D-B837D70B7C6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</a:rPr>
              <a:t>Dokumentation</a:t>
            </a:r>
            <a:endParaRPr dirty="0"/>
          </a:p>
        </p:txBody>
      </p:sp>
      <p:grpSp>
        <p:nvGrpSpPr>
          <p:cNvPr id="2133" name="Google Shape;2133;p48">
            <a:extLst>
              <a:ext uri="{FF2B5EF4-FFF2-40B4-BE49-F238E27FC236}">
                <a16:creationId xmlns:a16="http://schemas.microsoft.com/office/drawing/2014/main" id="{097B6B18-0AF9-1D62-51E7-878D5F4D4302}"/>
              </a:ext>
            </a:extLst>
          </p:cNvPr>
          <p:cNvGrpSpPr/>
          <p:nvPr/>
        </p:nvGrpSpPr>
        <p:grpSpPr>
          <a:xfrm>
            <a:off x="720000" y="1401125"/>
            <a:ext cx="7704000" cy="218100"/>
            <a:chOff x="1290777" y="1427521"/>
            <a:chExt cx="7704000" cy="218100"/>
          </a:xfrm>
        </p:grpSpPr>
        <p:sp>
          <p:nvSpPr>
            <p:cNvPr id="2134" name="Google Shape;2134;p48">
              <a:extLst>
                <a:ext uri="{FF2B5EF4-FFF2-40B4-BE49-F238E27FC236}">
                  <a16:creationId xmlns:a16="http://schemas.microsoft.com/office/drawing/2014/main" id="{7CE68EA7-5DA2-762D-1344-D73A0E74E87B}"/>
                </a:ext>
              </a:extLst>
            </p:cNvPr>
            <p:cNvSpPr/>
            <p:nvPr/>
          </p:nvSpPr>
          <p:spPr>
            <a:xfrm>
              <a:off x="1290777" y="1427521"/>
              <a:ext cx="7704000" cy="218100"/>
            </a:xfrm>
            <a:prstGeom prst="rect">
              <a:avLst/>
            </a:prstGeom>
            <a:solidFill>
              <a:srgbClr val="ECE5B4"/>
            </a:solidFill>
            <a:ln w="9525" cap="flat" cmpd="sng">
              <a:solidFill>
                <a:srgbClr val="ECE5B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" name="Google Shape;2135;p48">
              <a:extLst>
                <a:ext uri="{FF2B5EF4-FFF2-40B4-BE49-F238E27FC236}">
                  <a16:creationId xmlns:a16="http://schemas.microsoft.com/office/drawing/2014/main" id="{357AF1DA-D647-1EC8-0BB4-757E013107E4}"/>
                </a:ext>
              </a:extLst>
            </p:cNvPr>
            <p:cNvSpPr/>
            <p:nvPr/>
          </p:nvSpPr>
          <p:spPr>
            <a:xfrm>
              <a:off x="1405200" y="1486450"/>
              <a:ext cx="100200" cy="100200"/>
            </a:xfrm>
            <a:prstGeom prst="ellipse">
              <a:avLst/>
            </a:prstGeom>
            <a:solidFill>
              <a:srgbClr val="2F2B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" name="Google Shape;2136;p48">
              <a:extLst>
                <a:ext uri="{FF2B5EF4-FFF2-40B4-BE49-F238E27FC236}">
                  <a16:creationId xmlns:a16="http://schemas.microsoft.com/office/drawing/2014/main" id="{627B4915-10A0-CE19-10DE-2890A056A96B}"/>
                </a:ext>
              </a:extLst>
            </p:cNvPr>
            <p:cNvSpPr/>
            <p:nvPr/>
          </p:nvSpPr>
          <p:spPr>
            <a:xfrm>
              <a:off x="1588650" y="1486450"/>
              <a:ext cx="100200" cy="100200"/>
            </a:xfrm>
            <a:prstGeom prst="ellipse">
              <a:avLst/>
            </a:prstGeom>
            <a:solidFill>
              <a:srgbClr val="2F2B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" name="Google Shape;2137;p48">
              <a:extLst>
                <a:ext uri="{FF2B5EF4-FFF2-40B4-BE49-F238E27FC236}">
                  <a16:creationId xmlns:a16="http://schemas.microsoft.com/office/drawing/2014/main" id="{39DEB9EC-753F-DF8B-D2F7-1FAB18D2DCF7}"/>
                </a:ext>
              </a:extLst>
            </p:cNvPr>
            <p:cNvSpPr/>
            <p:nvPr/>
          </p:nvSpPr>
          <p:spPr>
            <a:xfrm>
              <a:off x="1772100" y="1486450"/>
              <a:ext cx="100200" cy="100200"/>
            </a:xfrm>
            <a:prstGeom prst="ellipse">
              <a:avLst/>
            </a:prstGeom>
            <a:solidFill>
              <a:srgbClr val="2F2B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1431;p39">
            <a:extLst>
              <a:ext uri="{FF2B5EF4-FFF2-40B4-BE49-F238E27FC236}">
                <a16:creationId xmlns:a16="http://schemas.microsoft.com/office/drawing/2014/main" id="{A7DE5B19-F068-5F84-A4AF-F4B99389B089}"/>
              </a:ext>
            </a:extLst>
          </p:cNvPr>
          <p:cNvSpPr txBox="1"/>
          <p:nvPr/>
        </p:nvSpPr>
        <p:spPr>
          <a:xfrm>
            <a:off x="5982880" y="539990"/>
            <a:ext cx="2352900" cy="556335"/>
          </a:xfrm>
          <a:prstGeom prst="rect">
            <a:avLst/>
          </a:prstGeom>
          <a:noFill/>
          <a:ln w="9525" cap="flat" cmpd="sng">
            <a:solidFill>
              <a:srgbClr val="ECE5B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dirty="0" err="1">
                <a:solidFill>
                  <a:schemeClr val="accent3"/>
                </a:solidFill>
                <a:latin typeface="Zen Dots"/>
                <a:ea typeface="Zen Dots"/>
                <a:cs typeface="Zen Dots"/>
                <a:sym typeface="Zen Dots"/>
              </a:rPr>
              <a:t>SchaffIT</a:t>
            </a:r>
            <a:r>
              <a:rPr lang="en" sz="1600" dirty="0">
                <a:solidFill>
                  <a:schemeClr val="accent3"/>
                </a:solidFill>
                <a:latin typeface="Zen Dots"/>
                <a:ea typeface="Zen Dots"/>
                <a:cs typeface="Zen Dots"/>
                <a:sym typeface="Zen Dots"/>
              </a:rPr>
              <a:t> </a:t>
            </a:r>
            <a:br>
              <a:rPr lang="en" sz="1600" dirty="0">
                <a:solidFill>
                  <a:schemeClr val="accent3"/>
                </a:solidFill>
                <a:latin typeface="Zen Dots"/>
                <a:ea typeface="Zen Dots"/>
                <a:cs typeface="Zen Dots"/>
                <a:sym typeface="Zen Dots"/>
              </a:rPr>
            </a:br>
            <a:r>
              <a:rPr lang="en" sz="1600" dirty="0">
                <a:solidFill>
                  <a:schemeClr val="accent3"/>
                </a:solidFill>
                <a:latin typeface="Zen Dots"/>
                <a:ea typeface="Zen Dots"/>
                <a:cs typeface="Zen Dots"/>
                <a:sym typeface="Zen Dots"/>
              </a:rPr>
              <a:t>Project</a:t>
            </a:r>
            <a:endParaRPr sz="1600" dirty="0">
              <a:solidFill>
                <a:schemeClr val="accent3"/>
              </a:solidFill>
              <a:latin typeface="Zen Dots"/>
              <a:ea typeface="Zen Dots"/>
              <a:cs typeface="Zen Dots"/>
              <a:sym typeface="Zen Dot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5F2869B-6504-23EA-0F8F-BCB06B0C5BD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961" b="10927"/>
          <a:stretch/>
        </p:blipFill>
        <p:spPr>
          <a:xfrm>
            <a:off x="719999" y="1619182"/>
            <a:ext cx="7719841" cy="3080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9424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7">
          <a:extLst>
            <a:ext uri="{FF2B5EF4-FFF2-40B4-BE49-F238E27FC236}">
              <a16:creationId xmlns:a16="http://schemas.microsoft.com/office/drawing/2014/main" id="{E16C7AEA-8713-0879-A6D2-A04CBC464B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1" name="Google Shape;2131;p48">
            <a:extLst>
              <a:ext uri="{FF2B5EF4-FFF2-40B4-BE49-F238E27FC236}">
                <a16:creationId xmlns:a16="http://schemas.microsoft.com/office/drawing/2014/main" id="{A64BA92B-9C4A-6A5E-2CCA-ED0DDDE2BA2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>
                <a:solidFill>
                  <a:srgbClr val="EDE5B4"/>
                </a:solidFill>
              </a:rPr>
              <a:t>Arbeitsaufteilung</a:t>
            </a:r>
            <a:endParaRPr dirty="0">
              <a:solidFill>
                <a:srgbClr val="EDE5B4"/>
              </a:solidFill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ACEF129C-68C8-8D81-24A2-F9C8AE0AD766}"/>
              </a:ext>
            </a:extLst>
          </p:cNvPr>
          <p:cNvSpPr/>
          <p:nvPr/>
        </p:nvSpPr>
        <p:spPr>
          <a:xfrm>
            <a:off x="1079863" y="1342678"/>
            <a:ext cx="1306285" cy="57476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Douaa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AE45F32-730D-EB76-D758-1AE1E65C6466}"/>
              </a:ext>
            </a:extLst>
          </p:cNvPr>
          <p:cNvSpPr/>
          <p:nvPr/>
        </p:nvSpPr>
        <p:spPr>
          <a:xfrm>
            <a:off x="3918857" y="1342678"/>
            <a:ext cx="1306285" cy="57476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Atefe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42C71C6-759A-1C21-10C4-CC2B53ED1984}"/>
              </a:ext>
            </a:extLst>
          </p:cNvPr>
          <p:cNvSpPr/>
          <p:nvPr/>
        </p:nvSpPr>
        <p:spPr>
          <a:xfrm>
            <a:off x="6757852" y="1342678"/>
            <a:ext cx="1306285" cy="57476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Veronika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AEDD2DC-B47C-8BBD-0369-D56F0D44E661}"/>
              </a:ext>
            </a:extLst>
          </p:cNvPr>
          <p:cNvSpPr/>
          <p:nvPr/>
        </p:nvSpPr>
        <p:spPr>
          <a:xfrm>
            <a:off x="957941" y="2124864"/>
            <a:ext cx="7228114" cy="319496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DE" dirty="0">
                <a:solidFill>
                  <a:schemeClr val="bg1"/>
                </a:solidFill>
              </a:rPr>
              <a:t>Design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CB21251-C7A2-FEFA-2045-CD31D4777652}"/>
              </a:ext>
            </a:extLst>
          </p:cNvPr>
          <p:cNvSpPr/>
          <p:nvPr/>
        </p:nvSpPr>
        <p:spPr>
          <a:xfrm>
            <a:off x="957941" y="3073225"/>
            <a:ext cx="1550127" cy="319496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DE" dirty="0">
                <a:solidFill>
                  <a:schemeClr val="bg1"/>
                </a:solidFill>
              </a:rPr>
              <a:t>Backend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837A28B-846C-3873-2C4F-B8F6245336F5}"/>
              </a:ext>
            </a:extLst>
          </p:cNvPr>
          <p:cNvSpPr/>
          <p:nvPr/>
        </p:nvSpPr>
        <p:spPr>
          <a:xfrm>
            <a:off x="957941" y="3573051"/>
            <a:ext cx="1550127" cy="319496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DE" dirty="0">
                <a:solidFill>
                  <a:schemeClr val="bg1"/>
                </a:solidFill>
              </a:rPr>
              <a:t>Database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BEEA5C6-2DD1-73D1-2C35-E8E25E863F09}"/>
              </a:ext>
            </a:extLst>
          </p:cNvPr>
          <p:cNvSpPr/>
          <p:nvPr/>
        </p:nvSpPr>
        <p:spPr>
          <a:xfrm>
            <a:off x="3796933" y="3074902"/>
            <a:ext cx="1550127" cy="319496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DE" dirty="0">
                <a:solidFill>
                  <a:schemeClr val="bg1"/>
                </a:solidFill>
              </a:rPr>
              <a:t>Frontend (style)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10FCD88-8849-3BE7-6682-36E2A065380C}"/>
              </a:ext>
            </a:extLst>
          </p:cNvPr>
          <p:cNvSpPr/>
          <p:nvPr/>
        </p:nvSpPr>
        <p:spPr>
          <a:xfrm>
            <a:off x="6635925" y="3573051"/>
            <a:ext cx="1550127" cy="319496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DE" dirty="0">
                <a:solidFill>
                  <a:schemeClr val="bg1"/>
                </a:solidFill>
              </a:rPr>
              <a:t>Kanbanpflege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1702674-2563-13EA-797E-058811BC75EC}"/>
              </a:ext>
            </a:extLst>
          </p:cNvPr>
          <p:cNvSpPr/>
          <p:nvPr/>
        </p:nvSpPr>
        <p:spPr>
          <a:xfrm>
            <a:off x="6635925" y="3073225"/>
            <a:ext cx="1550127" cy="319496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DE" dirty="0">
                <a:solidFill>
                  <a:schemeClr val="bg1"/>
                </a:solidFill>
              </a:rPr>
              <a:t>Frontend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73E858F-B638-1904-7729-6DE8527B1B9C}"/>
              </a:ext>
            </a:extLst>
          </p:cNvPr>
          <p:cNvSpPr/>
          <p:nvPr/>
        </p:nvSpPr>
        <p:spPr>
          <a:xfrm>
            <a:off x="3796933" y="3573051"/>
            <a:ext cx="1550127" cy="319496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DE" dirty="0">
                <a:solidFill>
                  <a:schemeClr val="bg1"/>
                </a:solidFill>
              </a:rPr>
              <a:t>Dokumentation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8953205-69DB-1619-2155-88F6F63D5606}"/>
              </a:ext>
            </a:extLst>
          </p:cNvPr>
          <p:cNvSpPr/>
          <p:nvPr/>
        </p:nvSpPr>
        <p:spPr>
          <a:xfrm>
            <a:off x="957941" y="4081586"/>
            <a:ext cx="1550127" cy="319496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DE" dirty="0">
                <a:solidFill>
                  <a:schemeClr val="bg1"/>
                </a:solidFill>
              </a:rPr>
              <a:t>Presentation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4EE8BDE-DF28-5556-9F1F-B27D50474A18}"/>
              </a:ext>
            </a:extLst>
          </p:cNvPr>
          <p:cNvSpPr/>
          <p:nvPr/>
        </p:nvSpPr>
        <p:spPr>
          <a:xfrm>
            <a:off x="957938" y="2599526"/>
            <a:ext cx="7228114" cy="319496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DE" dirty="0">
                <a:solidFill>
                  <a:schemeClr val="bg1"/>
                </a:solidFill>
              </a:rPr>
              <a:t>Konzeption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483986A-1F7D-505B-CD05-59F8A03EA01D}"/>
              </a:ext>
            </a:extLst>
          </p:cNvPr>
          <p:cNvSpPr/>
          <p:nvPr/>
        </p:nvSpPr>
        <p:spPr>
          <a:xfrm>
            <a:off x="3796933" y="4101764"/>
            <a:ext cx="1550127" cy="319496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DE" dirty="0">
                <a:solidFill>
                  <a:schemeClr val="bg1"/>
                </a:solidFill>
              </a:rPr>
              <a:t>Fragen sammeln</a:t>
            </a:r>
          </a:p>
        </p:txBody>
      </p:sp>
    </p:spTree>
    <p:extLst>
      <p:ext uri="{BB962C8B-B14F-4D97-AF65-F5344CB8AC3E}">
        <p14:creationId xmlns:p14="http://schemas.microsoft.com/office/powerpoint/2010/main" val="36517408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2">
          <a:extLst>
            <a:ext uri="{FF2B5EF4-FFF2-40B4-BE49-F238E27FC236}">
              <a16:creationId xmlns:a16="http://schemas.microsoft.com/office/drawing/2014/main" id="{B31EAA80-34E0-CBEA-46DE-1E816D1EB6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3" name="Google Shape;2603;p57">
            <a:extLst>
              <a:ext uri="{FF2B5EF4-FFF2-40B4-BE49-F238E27FC236}">
                <a16:creationId xmlns:a16="http://schemas.microsoft.com/office/drawing/2014/main" id="{986D9673-FE21-8277-3147-BC9A483B3277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1841500" y="1430440"/>
            <a:ext cx="5461000" cy="9334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Vielen Dank </a:t>
            </a:r>
            <a:br>
              <a:rPr lang="en" sz="4000" dirty="0"/>
            </a:br>
            <a:r>
              <a:rPr lang="en" sz="4000" dirty="0"/>
              <a:t>und</a:t>
            </a:r>
            <a:endParaRPr sz="4000" dirty="0"/>
          </a:p>
        </p:txBody>
      </p:sp>
      <p:sp>
        <p:nvSpPr>
          <p:cNvPr id="8" name="Google Shape;2603;p57">
            <a:extLst>
              <a:ext uri="{FF2B5EF4-FFF2-40B4-BE49-F238E27FC236}">
                <a16:creationId xmlns:a16="http://schemas.microsoft.com/office/drawing/2014/main" id="{24540B2E-D687-02F1-7492-D220681DB757}"/>
              </a:ext>
            </a:extLst>
          </p:cNvPr>
          <p:cNvSpPr txBox="1">
            <a:spLocks/>
          </p:cNvSpPr>
          <p:nvPr/>
        </p:nvSpPr>
        <p:spPr>
          <a:xfrm>
            <a:off x="5789334" y="3383280"/>
            <a:ext cx="1688425" cy="1319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Zen Dots"/>
              <a:buNone/>
              <a:defRPr sz="5200" b="1" i="0" u="none" strike="noStrike" cap="none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Zen Dots"/>
              <a:buNone/>
              <a:defRPr sz="5200" b="0" i="0" u="none" strike="noStrike" cap="none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Zen Dots"/>
              <a:buNone/>
              <a:defRPr sz="5200" b="0" i="0" u="none" strike="noStrike" cap="none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Zen Dots"/>
              <a:buNone/>
              <a:defRPr sz="5200" b="0" i="0" u="none" strike="noStrike" cap="none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Zen Dots"/>
              <a:buNone/>
              <a:defRPr sz="5200" b="0" i="0" u="none" strike="noStrike" cap="none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Zen Dots"/>
              <a:buNone/>
              <a:defRPr sz="5200" b="0" i="0" u="none" strike="noStrike" cap="none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Zen Dots"/>
              <a:buNone/>
              <a:defRPr sz="5200" b="0" i="0" u="none" strike="noStrike" cap="none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Zen Dots"/>
              <a:buNone/>
              <a:defRPr sz="5200" b="0" i="0" u="none" strike="noStrike" cap="none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Zen Dots"/>
              <a:buNone/>
              <a:defRPr sz="5200" b="0" i="0" u="none" strike="noStrike" cap="none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9pPr>
          </a:lstStyle>
          <a:p>
            <a:r>
              <a:rPr lang="en-US" sz="8000" dirty="0">
                <a:solidFill>
                  <a:srgbClr val="FFDA78"/>
                </a:solidFill>
              </a:rPr>
              <a:t>!!!</a:t>
            </a:r>
            <a:endParaRPr lang="en-US" sz="6600" dirty="0">
              <a:solidFill>
                <a:srgbClr val="FFDA78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7B4929-2DEF-F78D-567C-EC7DB63D07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6515" y="2571750"/>
            <a:ext cx="3462649" cy="2049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2501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8" name="Google Shape;1338;p36"/>
          <p:cNvGrpSpPr/>
          <p:nvPr/>
        </p:nvGrpSpPr>
        <p:grpSpPr>
          <a:xfrm>
            <a:off x="1708175" y="1620900"/>
            <a:ext cx="5727600" cy="1901700"/>
            <a:chOff x="1708175" y="1932750"/>
            <a:chExt cx="5727600" cy="1901700"/>
          </a:xfrm>
        </p:grpSpPr>
        <p:sp>
          <p:nvSpPr>
            <p:cNvPr id="1339" name="Google Shape;1339;p36"/>
            <p:cNvSpPr/>
            <p:nvPr/>
          </p:nvSpPr>
          <p:spPr>
            <a:xfrm>
              <a:off x="1708175" y="1932750"/>
              <a:ext cx="5727600" cy="1901700"/>
            </a:xfrm>
            <a:prstGeom prst="rect">
              <a:avLst/>
            </a:prstGeom>
            <a:solidFill>
              <a:srgbClr val="7C7C7C">
                <a:alpha val="142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36"/>
            <p:cNvSpPr/>
            <p:nvPr/>
          </p:nvSpPr>
          <p:spPr>
            <a:xfrm>
              <a:off x="1708175" y="1932750"/>
              <a:ext cx="5727600" cy="2181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36"/>
            <p:cNvSpPr/>
            <p:nvPr/>
          </p:nvSpPr>
          <p:spPr>
            <a:xfrm>
              <a:off x="1822600" y="1991675"/>
              <a:ext cx="100200" cy="100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36"/>
            <p:cNvSpPr/>
            <p:nvPr/>
          </p:nvSpPr>
          <p:spPr>
            <a:xfrm>
              <a:off x="2006050" y="1991675"/>
              <a:ext cx="100200" cy="100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36"/>
            <p:cNvSpPr/>
            <p:nvPr/>
          </p:nvSpPr>
          <p:spPr>
            <a:xfrm>
              <a:off x="2189500" y="1991675"/>
              <a:ext cx="100200" cy="100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44" name="Google Shape;1344;p36"/>
          <p:cNvSpPr txBox="1">
            <a:spLocks noGrp="1"/>
          </p:cNvSpPr>
          <p:nvPr>
            <p:ph type="title"/>
          </p:nvPr>
        </p:nvSpPr>
        <p:spPr>
          <a:xfrm>
            <a:off x="1708150" y="1839000"/>
            <a:ext cx="5727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APP Overview</a:t>
            </a:r>
            <a:endParaRPr dirty="0"/>
          </a:p>
        </p:txBody>
      </p:sp>
      <p:sp>
        <p:nvSpPr>
          <p:cNvPr id="1345" name="Google Shape;1345;p36"/>
          <p:cNvSpPr txBox="1">
            <a:spLocks noGrp="1"/>
          </p:cNvSpPr>
          <p:nvPr>
            <p:ph type="subTitle" idx="1"/>
          </p:nvPr>
        </p:nvSpPr>
        <p:spPr>
          <a:xfrm>
            <a:off x="1708175" y="2680800"/>
            <a:ext cx="57276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de-DE" dirty="0"/>
              <a:t>Ziel der Anwendung ist es, ein einfaches und interaktives Quizsystem zur Verfügung zu stellen, das Schülern bei der Vorbereitung auf ihre Abschlussprüfung hilft.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425;p38">
            <a:extLst>
              <a:ext uri="{FF2B5EF4-FFF2-40B4-BE49-F238E27FC236}">
                <a16:creationId xmlns:a16="http://schemas.microsoft.com/office/drawing/2014/main" id="{F715A402-0D7B-FDA4-AF83-2A0BD4E5F11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2"/>
                </a:solidFill>
              </a:rPr>
              <a:t>UX/UI: </a:t>
            </a:r>
            <a:r>
              <a:rPr lang="en" b="1" dirty="0"/>
              <a:t>FIGMA</a:t>
            </a:r>
            <a:endParaRPr dirty="0">
              <a:solidFill>
                <a:schemeClr val="accent6"/>
              </a:solidFill>
            </a:endParaRPr>
          </a:p>
        </p:txBody>
      </p:sp>
      <p:grpSp>
        <p:nvGrpSpPr>
          <p:cNvPr id="1515" name="Google Shape;1515;p40"/>
          <p:cNvGrpSpPr/>
          <p:nvPr/>
        </p:nvGrpSpPr>
        <p:grpSpPr>
          <a:xfrm>
            <a:off x="6060004" y="1390564"/>
            <a:ext cx="650997" cy="759684"/>
            <a:chOff x="4876875" y="1427500"/>
            <a:chExt cx="1130400" cy="1319125"/>
          </a:xfrm>
        </p:grpSpPr>
        <p:sp>
          <p:nvSpPr>
            <p:cNvPr id="1516" name="Google Shape;1516;p40"/>
            <p:cNvSpPr/>
            <p:nvPr/>
          </p:nvSpPr>
          <p:spPr>
            <a:xfrm>
              <a:off x="4876875" y="1645625"/>
              <a:ext cx="1130400" cy="11010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40"/>
            <p:cNvSpPr/>
            <p:nvPr/>
          </p:nvSpPr>
          <p:spPr>
            <a:xfrm>
              <a:off x="4876875" y="1427500"/>
              <a:ext cx="1130400" cy="2181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19" name="Google Shape;1519;p40"/>
          <p:cNvGrpSpPr/>
          <p:nvPr/>
        </p:nvGrpSpPr>
        <p:grpSpPr>
          <a:xfrm>
            <a:off x="6060004" y="3817439"/>
            <a:ext cx="650997" cy="759684"/>
            <a:chOff x="4876875" y="1427500"/>
            <a:chExt cx="1130400" cy="1319125"/>
          </a:xfrm>
        </p:grpSpPr>
        <p:sp>
          <p:nvSpPr>
            <p:cNvPr id="1520" name="Google Shape;1520;p40"/>
            <p:cNvSpPr/>
            <p:nvPr/>
          </p:nvSpPr>
          <p:spPr>
            <a:xfrm>
              <a:off x="4876875" y="1645625"/>
              <a:ext cx="1130400" cy="11010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40"/>
            <p:cNvSpPr/>
            <p:nvPr/>
          </p:nvSpPr>
          <p:spPr>
            <a:xfrm>
              <a:off x="4876875" y="1427500"/>
              <a:ext cx="1130400" cy="2181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522" name="Google Shape;1522;p40"/>
          <p:cNvCxnSpPr>
            <a:cxnSpLocks/>
            <a:stCxn id="1520" idx="1"/>
          </p:cNvCxnSpPr>
          <p:nvPr/>
        </p:nvCxnSpPr>
        <p:spPr>
          <a:xfrm rot="10800000" flipH="1">
            <a:off x="6060003" y="2920208"/>
            <a:ext cx="2363271" cy="1339883"/>
          </a:xfrm>
          <a:prstGeom prst="bentConnector5">
            <a:avLst>
              <a:gd name="adj1" fmla="val -9673"/>
              <a:gd name="adj2" fmla="val 242710"/>
              <a:gd name="adj3" fmla="val 109673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3382F731-2376-A180-1E3E-71F0C88A3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372" y="1200457"/>
            <a:ext cx="7627256" cy="357118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425;p38">
            <a:extLst>
              <a:ext uri="{FF2B5EF4-FFF2-40B4-BE49-F238E27FC236}">
                <a16:creationId xmlns:a16="http://schemas.microsoft.com/office/drawing/2014/main" id="{F715A402-0D7B-FDA4-AF83-2A0BD4E5F11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UX/UI: </a:t>
            </a:r>
            <a:r>
              <a:rPr lang="en" b="1" dirty="0"/>
              <a:t>FIGMA</a:t>
            </a:r>
            <a:endParaRPr dirty="0">
              <a:solidFill>
                <a:schemeClr val="accent6"/>
              </a:solidFill>
            </a:endParaRPr>
          </a:p>
        </p:txBody>
      </p:sp>
      <p:grpSp>
        <p:nvGrpSpPr>
          <p:cNvPr id="1515" name="Google Shape;1515;p40"/>
          <p:cNvGrpSpPr/>
          <p:nvPr/>
        </p:nvGrpSpPr>
        <p:grpSpPr>
          <a:xfrm>
            <a:off x="6060004" y="1390564"/>
            <a:ext cx="650997" cy="759684"/>
            <a:chOff x="4876875" y="1427500"/>
            <a:chExt cx="1130400" cy="1319125"/>
          </a:xfrm>
        </p:grpSpPr>
        <p:sp>
          <p:nvSpPr>
            <p:cNvPr id="1516" name="Google Shape;1516;p40"/>
            <p:cNvSpPr/>
            <p:nvPr/>
          </p:nvSpPr>
          <p:spPr>
            <a:xfrm>
              <a:off x="4876875" y="1645625"/>
              <a:ext cx="1130400" cy="11010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40"/>
            <p:cNvSpPr/>
            <p:nvPr/>
          </p:nvSpPr>
          <p:spPr>
            <a:xfrm>
              <a:off x="4876875" y="1427500"/>
              <a:ext cx="1130400" cy="2181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19" name="Google Shape;1519;p40"/>
          <p:cNvGrpSpPr/>
          <p:nvPr/>
        </p:nvGrpSpPr>
        <p:grpSpPr>
          <a:xfrm>
            <a:off x="6060004" y="3817439"/>
            <a:ext cx="650997" cy="759684"/>
            <a:chOff x="4876875" y="1427500"/>
            <a:chExt cx="1130400" cy="1319125"/>
          </a:xfrm>
        </p:grpSpPr>
        <p:sp>
          <p:nvSpPr>
            <p:cNvPr id="1520" name="Google Shape;1520;p40"/>
            <p:cNvSpPr/>
            <p:nvPr/>
          </p:nvSpPr>
          <p:spPr>
            <a:xfrm>
              <a:off x="4876875" y="1645625"/>
              <a:ext cx="1130400" cy="11010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40"/>
            <p:cNvSpPr/>
            <p:nvPr/>
          </p:nvSpPr>
          <p:spPr>
            <a:xfrm>
              <a:off x="4876875" y="1427500"/>
              <a:ext cx="1130400" cy="2181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522" name="Google Shape;1522;p40"/>
          <p:cNvCxnSpPr>
            <a:cxnSpLocks/>
            <a:stCxn id="1520" idx="1"/>
          </p:cNvCxnSpPr>
          <p:nvPr/>
        </p:nvCxnSpPr>
        <p:spPr>
          <a:xfrm rot="10800000" flipH="1">
            <a:off x="6060003" y="2920208"/>
            <a:ext cx="2363271" cy="1339883"/>
          </a:xfrm>
          <a:prstGeom prst="bentConnector5">
            <a:avLst>
              <a:gd name="adj1" fmla="val -9673"/>
              <a:gd name="adj2" fmla="val 242710"/>
              <a:gd name="adj3" fmla="val 109673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3382F731-2376-A180-1E3E-71F0C88A3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372" y="1200457"/>
            <a:ext cx="4875923" cy="228297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53E5766-BFD7-25AF-C33B-F940B804C6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1029" y="1358999"/>
            <a:ext cx="2743466" cy="1439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8915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0" name="Google Shape;1350;p37"/>
          <p:cNvSpPr/>
          <p:nvPr/>
        </p:nvSpPr>
        <p:spPr>
          <a:xfrm>
            <a:off x="4876875" y="3287925"/>
            <a:ext cx="2907600" cy="1319100"/>
          </a:xfrm>
          <a:prstGeom prst="rect">
            <a:avLst/>
          </a:prstGeom>
          <a:solidFill>
            <a:srgbClr val="7C7C7C">
              <a:alpha val="1421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1" name="Google Shape;1351;p37"/>
          <p:cNvSpPr/>
          <p:nvPr/>
        </p:nvSpPr>
        <p:spPr>
          <a:xfrm>
            <a:off x="1359525" y="1427525"/>
            <a:ext cx="2907600" cy="1319100"/>
          </a:xfrm>
          <a:prstGeom prst="rect">
            <a:avLst/>
          </a:prstGeom>
          <a:solidFill>
            <a:srgbClr val="7C7C7C">
              <a:alpha val="1421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2" name="Google Shape;1352;p37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Frontend</a:t>
            </a:r>
            <a:endParaRPr dirty="0"/>
          </a:p>
        </p:txBody>
      </p:sp>
      <p:sp>
        <p:nvSpPr>
          <p:cNvPr id="1353" name="Google Shape;1353;p37"/>
          <p:cNvSpPr txBox="1">
            <a:spLocks noGrp="1"/>
          </p:cNvSpPr>
          <p:nvPr>
            <p:ph type="subTitle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Backend</a:t>
            </a:r>
            <a:endParaRPr dirty="0"/>
          </a:p>
        </p:txBody>
      </p:sp>
      <p:sp>
        <p:nvSpPr>
          <p:cNvPr id="1354" name="Google Shape;1354;p37"/>
          <p:cNvSpPr txBox="1">
            <a:spLocks noGrp="1"/>
          </p:cNvSpPr>
          <p:nvPr>
            <p:ph type="subTitle" idx="3"/>
          </p:nvPr>
        </p:nvSpPr>
        <p:spPr>
          <a:prstGeom prst="rect">
            <a:avLst/>
          </a:prstGeom>
          <a:ln w="9525" cap="flat" cmpd="sng">
            <a:solidFill>
              <a:schemeClr val="bg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b="1" dirty="0">
                <a:solidFill>
                  <a:schemeClr val="dk1"/>
                </a:solidFill>
                <a:highlight>
                  <a:schemeClr val="accent3"/>
                </a:highlight>
              </a:rPr>
              <a:t>Angular </a:t>
            </a:r>
            <a:r>
              <a:rPr lang="en" b="1" dirty="0"/>
              <a:t> </a:t>
            </a:r>
            <a:r>
              <a:rPr lang="de-DE" dirty="0"/>
              <a:t>Eine Plattform für die Entwicklung von Webanwendungen</a:t>
            </a:r>
            <a:endParaRPr dirty="0"/>
          </a:p>
        </p:txBody>
      </p:sp>
      <p:sp>
        <p:nvSpPr>
          <p:cNvPr id="1355" name="Google Shape;1355;p37"/>
          <p:cNvSpPr txBox="1">
            <a:spLocks noGrp="1"/>
          </p:cNvSpPr>
          <p:nvPr>
            <p:ph type="subTitle" idx="4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b="1" dirty="0">
                <a:solidFill>
                  <a:schemeClr val="dk1"/>
                </a:solidFill>
                <a:highlight>
                  <a:schemeClr val="accent3"/>
                </a:highlight>
              </a:rPr>
              <a:t>.NET mit C#</a:t>
            </a:r>
            <a:r>
              <a:rPr lang="en" b="1" dirty="0"/>
              <a:t> </a:t>
            </a:r>
            <a:r>
              <a:rPr lang="de-DE" dirty="0"/>
              <a:t>Für die serverseitige Logik und API-Entwicklung</a:t>
            </a:r>
            <a:endParaRPr dirty="0"/>
          </a:p>
        </p:txBody>
      </p:sp>
      <p:sp>
        <p:nvSpPr>
          <p:cNvPr id="1356" name="Google Shape;1356;p3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</a:rPr>
              <a:t>Technologies</a:t>
            </a:r>
            <a:r>
              <a:rPr lang="en" dirty="0"/>
              <a:t> Stack</a:t>
            </a:r>
            <a:endParaRPr dirty="0"/>
          </a:p>
        </p:txBody>
      </p:sp>
      <p:grpSp>
        <p:nvGrpSpPr>
          <p:cNvPr id="1357" name="Google Shape;1357;p37"/>
          <p:cNvGrpSpPr/>
          <p:nvPr/>
        </p:nvGrpSpPr>
        <p:grpSpPr>
          <a:xfrm>
            <a:off x="1359525" y="1427525"/>
            <a:ext cx="2907600" cy="218100"/>
            <a:chOff x="1290775" y="1427525"/>
            <a:chExt cx="2907600" cy="218100"/>
          </a:xfrm>
        </p:grpSpPr>
        <p:sp>
          <p:nvSpPr>
            <p:cNvPr id="1358" name="Google Shape;1358;p37"/>
            <p:cNvSpPr/>
            <p:nvPr/>
          </p:nvSpPr>
          <p:spPr>
            <a:xfrm>
              <a:off x="1290775" y="1427525"/>
              <a:ext cx="2907600" cy="2181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37"/>
            <p:cNvSpPr/>
            <p:nvPr/>
          </p:nvSpPr>
          <p:spPr>
            <a:xfrm>
              <a:off x="1405200" y="1486450"/>
              <a:ext cx="100200" cy="100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37"/>
            <p:cNvSpPr/>
            <p:nvPr/>
          </p:nvSpPr>
          <p:spPr>
            <a:xfrm>
              <a:off x="1588650" y="1486450"/>
              <a:ext cx="100200" cy="100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37"/>
            <p:cNvSpPr/>
            <p:nvPr/>
          </p:nvSpPr>
          <p:spPr>
            <a:xfrm>
              <a:off x="1772100" y="1486450"/>
              <a:ext cx="100200" cy="100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62" name="Google Shape;1362;p37"/>
          <p:cNvGrpSpPr/>
          <p:nvPr/>
        </p:nvGrpSpPr>
        <p:grpSpPr>
          <a:xfrm>
            <a:off x="4876875" y="3287950"/>
            <a:ext cx="2907600" cy="218100"/>
            <a:chOff x="1290775" y="3209000"/>
            <a:chExt cx="2907600" cy="218100"/>
          </a:xfrm>
        </p:grpSpPr>
        <p:sp>
          <p:nvSpPr>
            <p:cNvPr id="1363" name="Google Shape;1363;p37"/>
            <p:cNvSpPr/>
            <p:nvPr/>
          </p:nvSpPr>
          <p:spPr>
            <a:xfrm>
              <a:off x="1290775" y="3209000"/>
              <a:ext cx="2907600" cy="2181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37"/>
            <p:cNvSpPr/>
            <p:nvPr/>
          </p:nvSpPr>
          <p:spPr>
            <a:xfrm>
              <a:off x="1405200" y="3267925"/>
              <a:ext cx="100200" cy="100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37"/>
            <p:cNvSpPr/>
            <p:nvPr/>
          </p:nvSpPr>
          <p:spPr>
            <a:xfrm>
              <a:off x="1588650" y="3267925"/>
              <a:ext cx="100200" cy="100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37"/>
            <p:cNvSpPr/>
            <p:nvPr/>
          </p:nvSpPr>
          <p:spPr>
            <a:xfrm>
              <a:off x="1772100" y="3267925"/>
              <a:ext cx="100200" cy="100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67" name="Google Shape;1367;p37"/>
          <p:cNvGrpSpPr/>
          <p:nvPr/>
        </p:nvGrpSpPr>
        <p:grpSpPr>
          <a:xfrm>
            <a:off x="4876875" y="1427500"/>
            <a:ext cx="1130400" cy="1319125"/>
            <a:chOff x="4876875" y="1427500"/>
            <a:chExt cx="1130400" cy="1319125"/>
          </a:xfrm>
        </p:grpSpPr>
        <p:sp>
          <p:nvSpPr>
            <p:cNvPr id="1368" name="Google Shape;1368;p37"/>
            <p:cNvSpPr/>
            <p:nvPr/>
          </p:nvSpPr>
          <p:spPr>
            <a:xfrm>
              <a:off x="4876875" y="1645625"/>
              <a:ext cx="1130400" cy="11010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37"/>
            <p:cNvSpPr/>
            <p:nvPr/>
          </p:nvSpPr>
          <p:spPr>
            <a:xfrm>
              <a:off x="4876875" y="1427500"/>
              <a:ext cx="1130400" cy="2181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0" name="Google Shape;1370;p37"/>
          <p:cNvGrpSpPr/>
          <p:nvPr/>
        </p:nvGrpSpPr>
        <p:grpSpPr>
          <a:xfrm>
            <a:off x="3136725" y="3287950"/>
            <a:ext cx="1130400" cy="1319125"/>
            <a:chOff x="3136725" y="3287950"/>
            <a:chExt cx="1130400" cy="1319125"/>
          </a:xfrm>
        </p:grpSpPr>
        <p:sp>
          <p:nvSpPr>
            <p:cNvPr id="1371" name="Google Shape;1371;p37"/>
            <p:cNvSpPr/>
            <p:nvPr/>
          </p:nvSpPr>
          <p:spPr>
            <a:xfrm>
              <a:off x="3136725" y="3506075"/>
              <a:ext cx="1130400" cy="11010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37"/>
            <p:cNvSpPr/>
            <p:nvPr/>
          </p:nvSpPr>
          <p:spPr>
            <a:xfrm>
              <a:off x="3136725" y="3287950"/>
              <a:ext cx="1130400" cy="2181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419" name="Google Shape;1419;p37"/>
          <p:cNvCxnSpPr>
            <a:stCxn id="1352" idx="3"/>
            <a:endCxn id="1368" idx="1"/>
          </p:cNvCxnSpPr>
          <p:nvPr/>
        </p:nvCxnSpPr>
        <p:spPr>
          <a:xfrm>
            <a:off x="4267200" y="1877219"/>
            <a:ext cx="609675" cy="318906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20" name="Google Shape;1420;p37"/>
          <p:cNvCxnSpPr>
            <a:stCxn id="1371" idx="3"/>
            <a:endCxn id="1353" idx="1"/>
          </p:cNvCxnSpPr>
          <p:nvPr/>
        </p:nvCxnSpPr>
        <p:spPr>
          <a:xfrm flipV="1">
            <a:off x="4267125" y="3737769"/>
            <a:ext cx="609675" cy="318806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026" name="Picture 2" descr="Was ist Angular? ▻ Informationen, Vor- &amp; Nachteile">
            <a:extLst>
              <a:ext uri="{FF2B5EF4-FFF2-40B4-BE49-F238E27FC236}">
                <a16:creationId xmlns:a16="http://schemas.microsoft.com/office/drawing/2014/main" id="{0D41E35B-A718-C48A-5F6C-DFA14CDCC1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9649" y="1761597"/>
            <a:ext cx="1057502" cy="873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Using C# for Data Engineering (Intro) | by Ahmed Sayed | Medium">
            <a:extLst>
              <a:ext uri="{FF2B5EF4-FFF2-40B4-BE49-F238E27FC236}">
                <a16:creationId xmlns:a16="http://schemas.microsoft.com/office/drawing/2014/main" id="{D979B0D5-67B8-784A-FB33-B12B0C3655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0599" y="3639289"/>
            <a:ext cx="1482651" cy="83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1586;p41">
            <a:extLst>
              <a:ext uri="{FF2B5EF4-FFF2-40B4-BE49-F238E27FC236}">
                <a16:creationId xmlns:a16="http://schemas.microsoft.com/office/drawing/2014/main" id="{DD18BF35-ADB9-E319-F27C-C84215D1F8AA}"/>
              </a:ext>
            </a:extLst>
          </p:cNvPr>
          <p:cNvSpPr/>
          <p:nvPr/>
        </p:nvSpPr>
        <p:spPr>
          <a:xfrm>
            <a:off x="1906165" y="3504941"/>
            <a:ext cx="2352900" cy="1185000"/>
          </a:xfrm>
          <a:prstGeom prst="rect">
            <a:avLst/>
          </a:prstGeom>
          <a:solidFill>
            <a:srgbClr val="7C7C7C">
              <a:alpha val="1421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86" name="Google Shape;1586;p41"/>
          <p:cNvSpPr/>
          <p:nvPr/>
        </p:nvSpPr>
        <p:spPr>
          <a:xfrm>
            <a:off x="868184" y="1825748"/>
            <a:ext cx="2352900" cy="1185000"/>
          </a:xfrm>
          <a:prstGeom prst="rect">
            <a:avLst/>
          </a:prstGeom>
          <a:solidFill>
            <a:srgbClr val="7C7C7C">
              <a:alpha val="1421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87" name="Google Shape;1587;p41"/>
          <p:cNvGrpSpPr/>
          <p:nvPr/>
        </p:nvGrpSpPr>
        <p:grpSpPr>
          <a:xfrm>
            <a:off x="866706" y="1617338"/>
            <a:ext cx="2336400" cy="218100"/>
            <a:chOff x="1290775" y="1427525"/>
            <a:chExt cx="2336400" cy="218100"/>
          </a:xfrm>
        </p:grpSpPr>
        <p:sp>
          <p:nvSpPr>
            <p:cNvPr id="1588" name="Google Shape;1588;p41"/>
            <p:cNvSpPr/>
            <p:nvPr/>
          </p:nvSpPr>
          <p:spPr>
            <a:xfrm>
              <a:off x="1290775" y="1427525"/>
              <a:ext cx="2336400" cy="218100"/>
            </a:xfrm>
            <a:prstGeom prst="rect">
              <a:avLst/>
            </a:prstGeom>
            <a:solidFill>
              <a:srgbClr val="ECE5B4"/>
            </a:solidFill>
            <a:ln w="9525" cap="flat" cmpd="sng">
              <a:solidFill>
                <a:srgbClr val="ECE5B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41"/>
            <p:cNvSpPr/>
            <p:nvPr/>
          </p:nvSpPr>
          <p:spPr>
            <a:xfrm>
              <a:off x="1405200" y="1486450"/>
              <a:ext cx="100200" cy="100200"/>
            </a:xfrm>
            <a:prstGeom prst="ellipse">
              <a:avLst/>
            </a:prstGeom>
            <a:solidFill>
              <a:srgbClr val="2F2B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41"/>
            <p:cNvSpPr/>
            <p:nvPr/>
          </p:nvSpPr>
          <p:spPr>
            <a:xfrm>
              <a:off x="1588650" y="1486450"/>
              <a:ext cx="100200" cy="100200"/>
            </a:xfrm>
            <a:prstGeom prst="ellipse">
              <a:avLst/>
            </a:prstGeom>
            <a:solidFill>
              <a:srgbClr val="2F2B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41"/>
            <p:cNvSpPr/>
            <p:nvPr/>
          </p:nvSpPr>
          <p:spPr>
            <a:xfrm>
              <a:off x="1772100" y="1486450"/>
              <a:ext cx="100200" cy="100200"/>
            </a:xfrm>
            <a:prstGeom prst="ellipse">
              <a:avLst/>
            </a:prstGeom>
            <a:solidFill>
              <a:srgbClr val="2F2B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92" name="Google Shape;1592;p41"/>
          <p:cNvSpPr/>
          <p:nvPr/>
        </p:nvSpPr>
        <p:spPr>
          <a:xfrm>
            <a:off x="6106971" y="3385379"/>
            <a:ext cx="2352900" cy="1185000"/>
          </a:xfrm>
          <a:prstGeom prst="rect">
            <a:avLst/>
          </a:prstGeom>
          <a:solidFill>
            <a:srgbClr val="7C7C7C">
              <a:alpha val="1421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93" name="Google Shape;1593;p41"/>
          <p:cNvGrpSpPr/>
          <p:nvPr/>
        </p:nvGrpSpPr>
        <p:grpSpPr>
          <a:xfrm>
            <a:off x="6115221" y="3167242"/>
            <a:ext cx="2336400" cy="218100"/>
            <a:chOff x="1290775" y="1427525"/>
            <a:chExt cx="2336400" cy="218100"/>
          </a:xfrm>
        </p:grpSpPr>
        <p:sp>
          <p:nvSpPr>
            <p:cNvPr id="1594" name="Google Shape;1594;p41"/>
            <p:cNvSpPr/>
            <p:nvPr/>
          </p:nvSpPr>
          <p:spPr>
            <a:xfrm>
              <a:off x="1290775" y="1427525"/>
              <a:ext cx="2336400" cy="218100"/>
            </a:xfrm>
            <a:prstGeom prst="rect">
              <a:avLst/>
            </a:prstGeom>
            <a:solidFill>
              <a:srgbClr val="ECE5B4"/>
            </a:solidFill>
            <a:ln w="9525" cap="flat" cmpd="sng">
              <a:solidFill>
                <a:srgbClr val="ECE5B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41"/>
            <p:cNvSpPr/>
            <p:nvPr/>
          </p:nvSpPr>
          <p:spPr>
            <a:xfrm>
              <a:off x="1405200" y="1486450"/>
              <a:ext cx="100200" cy="100200"/>
            </a:xfrm>
            <a:prstGeom prst="ellipse">
              <a:avLst/>
            </a:prstGeom>
            <a:solidFill>
              <a:srgbClr val="2F2B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41"/>
            <p:cNvSpPr/>
            <p:nvPr/>
          </p:nvSpPr>
          <p:spPr>
            <a:xfrm>
              <a:off x="1588650" y="1486450"/>
              <a:ext cx="100200" cy="100200"/>
            </a:xfrm>
            <a:prstGeom prst="ellipse">
              <a:avLst/>
            </a:prstGeom>
            <a:solidFill>
              <a:srgbClr val="2F2B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41"/>
            <p:cNvSpPr/>
            <p:nvPr/>
          </p:nvSpPr>
          <p:spPr>
            <a:xfrm>
              <a:off x="1772100" y="1486450"/>
              <a:ext cx="100200" cy="100200"/>
            </a:xfrm>
            <a:prstGeom prst="ellipse">
              <a:avLst/>
            </a:prstGeom>
            <a:solidFill>
              <a:srgbClr val="2F2B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98" name="Google Shape;1598;p41"/>
          <p:cNvSpPr/>
          <p:nvPr/>
        </p:nvSpPr>
        <p:spPr>
          <a:xfrm>
            <a:off x="5934209" y="1599838"/>
            <a:ext cx="2352900" cy="1185000"/>
          </a:xfrm>
          <a:prstGeom prst="rect">
            <a:avLst/>
          </a:prstGeom>
          <a:solidFill>
            <a:srgbClr val="7C7C7C">
              <a:alpha val="1421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99" name="Google Shape;1599;p41"/>
          <p:cNvGrpSpPr/>
          <p:nvPr/>
        </p:nvGrpSpPr>
        <p:grpSpPr>
          <a:xfrm>
            <a:off x="5942459" y="1381701"/>
            <a:ext cx="2336400" cy="218100"/>
            <a:chOff x="1290775" y="1427525"/>
            <a:chExt cx="2336400" cy="218100"/>
          </a:xfrm>
        </p:grpSpPr>
        <p:sp>
          <p:nvSpPr>
            <p:cNvPr id="1600" name="Google Shape;1600;p41"/>
            <p:cNvSpPr/>
            <p:nvPr/>
          </p:nvSpPr>
          <p:spPr>
            <a:xfrm>
              <a:off x="1290775" y="1427525"/>
              <a:ext cx="2336400" cy="218100"/>
            </a:xfrm>
            <a:prstGeom prst="rect">
              <a:avLst/>
            </a:prstGeom>
            <a:solidFill>
              <a:srgbClr val="ECE5B4"/>
            </a:solidFill>
            <a:ln w="9525" cap="flat" cmpd="sng">
              <a:solidFill>
                <a:srgbClr val="ECE5B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41"/>
            <p:cNvSpPr/>
            <p:nvPr/>
          </p:nvSpPr>
          <p:spPr>
            <a:xfrm>
              <a:off x="1405200" y="1486450"/>
              <a:ext cx="100200" cy="100200"/>
            </a:xfrm>
            <a:prstGeom prst="ellipse">
              <a:avLst/>
            </a:prstGeom>
            <a:solidFill>
              <a:srgbClr val="2F2B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41"/>
            <p:cNvSpPr/>
            <p:nvPr/>
          </p:nvSpPr>
          <p:spPr>
            <a:xfrm>
              <a:off x="1588650" y="1486450"/>
              <a:ext cx="100200" cy="100200"/>
            </a:xfrm>
            <a:prstGeom prst="ellipse">
              <a:avLst/>
            </a:prstGeom>
            <a:solidFill>
              <a:srgbClr val="2F2B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41"/>
            <p:cNvSpPr/>
            <p:nvPr/>
          </p:nvSpPr>
          <p:spPr>
            <a:xfrm>
              <a:off x="1772100" y="1486450"/>
              <a:ext cx="100200" cy="100200"/>
            </a:xfrm>
            <a:prstGeom prst="ellipse">
              <a:avLst/>
            </a:prstGeom>
            <a:solidFill>
              <a:srgbClr val="2F2B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04" name="Google Shape;1604;p41"/>
          <p:cNvSpPr txBox="1">
            <a:spLocks noGrp="1"/>
          </p:cNvSpPr>
          <p:nvPr>
            <p:ph type="title"/>
          </p:nvPr>
        </p:nvSpPr>
        <p:spPr>
          <a:xfrm>
            <a:off x="719999" y="888346"/>
            <a:ext cx="8017601" cy="41763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Wichtige Funktionen des Frontends mit </a:t>
            </a:r>
            <a:r>
              <a:rPr lang="de-DE" dirty="0">
                <a:solidFill>
                  <a:schemeClr val="tx2"/>
                </a:solidFill>
              </a:rPr>
              <a:t>Angular</a:t>
            </a:r>
            <a:endParaRPr dirty="0">
              <a:solidFill>
                <a:schemeClr val="tx2"/>
              </a:solidFill>
            </a:endParaRPr>
          </a:p>
        </p:txBody>
      </p:sp>
      <p:sp>
        <p:nvSpPr>
          <p:cNvPr id="1605" name="Google Shape;1605;p41"/>
          <p:cNvSpPr txBox="1">
            <a:spLocks noGrp="1"/>
          </p:cNvSpPr>
          <p:nvPr>
            <p:ph type="title" idx="2"/>
          </p:nvPr>
        </p:nvSpPr>
        <p:spPr>
          <a:xfrm>
            <a:off x="870630" y="1839780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Komponenten</a:t>
            </a:r>
          </a:p>
        </p:txBody>
      </p:sp>
      <p:sp>
        <p:nvSpPr>
          <p:cNvPr id="1606" name="Google Shape;1606;p41"/>
          <p:cNvSpPr txBox="1">
            <a:spLocks noGrp="1"/>
          </p:cNvSpPr>
          <p:nvPr>
            <p:ph type="subTitle" idx="1"/>
          </p:nvPr>
        </p:nvSpPr>
        <p:spPr>
          <a:xfrm>
            <a:off x="873041" y="2367480"/>
            <a:ext cx="2336400" cy="65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/>
              <a:t>Wiederverwendbare Bausteine</a:t>
            </a:r>
          </a:p>
        </p:txBody>
      </p:sp>
      <p:sp>
        <p:nvSpPr>
          <p:cNvPr id="1607" name="Google Shape;1607;p41"/>
          <p:cNvSpPr txBox="1">
            <a:spLocks noGrp="1"/>
          </p:cNvSpPr>
          <p:nvPr>
            <p:ph type="title" idx="3"/>
          </p:nvPr>
        </p:nvSpPr>
        <p:spPr>
          <a:xfrm>
            <a:off x="5942459" y="1596398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Routing</a:t>
            </a:r>
            <a:endParaRPr dirty="0"/>
          </a:p>
        </p:txBody>
      </p:sp>
      <p:sp>
        <p:nvSpPr>
          <p:cNvPr id="1608" name="Google Shape;1608;p41"/>
          <p:cNvSpPr txBox="1">
            <a:spLocks noGrp="1"/>
          </p:cNvSpPr>
          <p:nvPr>
            <p:ph type="subTitle" idx="4"/>
          </p:nvPr>
        </p:nvSpPr>
        <p:spPr>
          <a:xfrm>
            <a:off x="5942459" y="2124110"/>
            <a:ext cx="2336400" cy="65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/>
              <a:t>Navigation </a:t>
            </a:r>
            <a:r>
              <a:rPr lang="en-US" dirty="0" err="1"/>
              <a:t>zwischen</a:t>
            </a:r>
            <a:r>
              <a:rPr lang="en-US" dirty="0"/>
              <a:t> Seiten</a:t>
            </a:r>
            <a:br>
              <a:rPr lang="en-US" dirty="0"/>
            </a:br>
            <a:r>
              <a:rPr lang="en-US" dirty="0"/>
              <a:t>(SPA)</a:t>
            </a:r>
          </a:p>
        </p:txBody>
      </p:sp>
      <p:sp>
        <p:nvSpPr>
          <p:cNvPr id="1609" name="Google Shape;1609;p41"/>
          <p:cNvSpPr txBox="1">
            <a:spLocks noGrp="1"/>
          </p:cNvSpPr>
          <p:nvPr>
            <p:ph type="title" idx="5"/>
          </p:nvPr>
        </p:nvSpPr>
        <p:spPr>
          <a:xfrm>
            <a:off x="6115221" y="3385364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HTTP-Client</a:t>
            </a:r>
            <a:endParaRPr dirty="0"/>
          </a:p>
        </p:txBody>
      </p:sp>
      <p:sp>
        <p:nvSpPr>
          <p:cNvPr id="1610" name="Google Shape;1610;p41"/>
          <p:cNvSpPr txBox="1">
            <a:spLocks noGrp="1"/>
          </p:cNvSpPr>
          <p:nvPr>
            <p:ph type="subTitle" idx="6"/>
          </p:nvPr>
        </p:nvSpPr>
        <p:spPr>
          <a:xfrm>
            <a:off x="6115221" y="3913076"/>
            <a:ext cx="2336400" cy="65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/>
              <a:t>API-Anfragen und Datenverarbeitung</a:t>
            </a:r>
            <a:endParaRPr dirty="0"/>
          </a:p>
        </p:txBody>
      </p:sp>
      <p:grpSp>
        <p:nvGrpSpPr>
          <p:cNvPr id="1611" name="Google Shape;1611;p41"/>
          <p:cNvGrpSpPr/>
          <p:nvPr/>
        </p:nvGrpSpPr>
        <p:grpSpPr>
          <a:xfrm>
            <a:off x="4601433" y="1778991"/>
            <a:ext cx="650997" cy="759684"/>
            <a:chOff x="4876875" y="1427500"/>
            <a:chExt cx="1130400" cy="1319125"/>
          </a:xfrm>
        </p:grpSpPr>
        <p:sp>
          <p:nvSpPr>
            <p:cNvPr id="1612" name="Google Shape;1612;p41"/>
            <p:cNvSpPr/>
            <p:nvPr/>
          </p:nvSpPr>
          <p:spPr>
            <a:xfrm>
              <a:off x="4876875" y="1645625"/>
              <a:ext cx="1130400" cy="11010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41"/>
            <p:cNvSpPr/>
            <p:nvPr/>
          </p:nvSpPr>
          <p:spPr>
            <a:xfrm>
              <a:off x="4876875" y="1427500"/>
              <a:ext cx="1130400" cy="2181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14" name="Google Shape;1614;p41"/>
          <p:cNvGrpSpPr/>
          <p:nvPr/>
        </p:nvGrpSpPr>
        <p:grpSpPr>
          <a:xfrm>
            <a:off x="4601433" y="3547354"/>
            <a:ext cx="650997" cy="759684"/>
            <a:chOff x="4876875" y="1427500"/>
            <a:chExt cx="1130400" cy="1319125"/>
          </a:xfrm>
        </p:grpSpPr>
        <p:sp>
          <p:nvSpPr>
            <p:cNvPr id="1615" name="Google Shape;1615;p41"/>
            <p:cNvSpPr/>
            <p:nvPr/>
          </p:nvSpPr>
          <p:spPr>
            <a:xfrm>
              <a:off x="4876875" y="1645625"/>
              <a:ext cx="1130400" cy="11010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41"/>
            <p:cNvSpPr/>
            <p:nvPr/>
          </p:nvSpPr>
          <p:spPr>
            <a:xfrm>
              <a:off x="4876875" y="1427500"/>
              <a:ext cx="1130400" cy="2181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17" name="Google Shape;1617;p41"/>
          <p:cNvGrpSpPr/>
          <p:nvPr/>
        </p:nvGrpSpPr>
        <p:grpSpPr>
          <a:xfrm>
            <a:off x="4601433" y="2663166"/>
            <a:ext cx="650997" cy="759684"/>
            <a:chOff x="4876875" y="1427500"/>
            <a:chExt cx="1130400" cy="1319125"/>
          </a:xfrm>
        </p:grpSpPr>
        <p:sp>
          <p:nvSpPr>
            <p:cNvPr id="1618" name="Google Shape;1618;p41"/>
            <p:cNvSpPr/>
            <p:nvPr/>
          </p:nvSpPr>
          <p:spPr>
            <a:xfrm>
              <a:off x="4876875" y="1645625"/>
              <a:ext cx="1130400" cy="11010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41"/>
            <p:cNvSpPr/>
            <p:nvPr/>
          </p:nvSpPr>
          <p:spPr>
            <a:xfrm>
              <a:off x="4876875" y="1427500"/>
              <a:ext cx="1130400" cy="2181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620" name="Google Shape;1620;p41"/>
          <p:cNvCxnSpPr>
            <a:stCxn id="1612" idx="3"/>
            <a:endCxn id="1607" idx="1"/>
          </p:cNvCxnSpPr>
          <p:nvPr/>
        </p:nvCxnSpPr>
        <p:spPr>
          <a:xfrm flipV="1">
            <a:off x="5252430" y="1860248"/>
            <a:ext cx="690029" cy="361394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21" name="Google Shape;1621;p41"/>
          <p:cNvCxnSpPr>
            <a:cxnSpLocks/>
            <a:stCxn id="1605" idx="3"/>
          </p:cNvCxnSpPr>
          <p:nvPr/>
        </p:nvCxnSpPr>
        <p:spPr>
          <a:xfrm>
            <a:off x="3207030" y="2103630"/>
            <a:ext cx="1399515" cy="794529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22" name="Google Shape;1622;p41"/>
          <p:cNvCxnSpPr>
            <a:stCxn id="1615" idx="3"/>
            <a:endCxn id="1609" idx="1"/>
          </p:cNvCxnSpPr>
          <p:nvPr/>
        </p:nvCxnSpPr>
        <p:spPr>
          <a:xfrm flipV="1">
            <a:off x="5252430" y="3649214"/>
            <a:ext cx="862791" cy="340791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" name="Google Shape;4675;p59">
            <a:extLst>
              <a:ext uri="{FF2B5EF4-FFF2-40B4-BE49-F238E27FC236}">
                <a16:creationId xmlns:a16="http://schemas.microsoft.com/office/drawing/2014/main" id="{0BA6EB48-468C-D74F-2ED1-3B92AEB63FA4}"/>
              </a:ext>
            </a:extLst>
          </p:cNvPr>
          <p:cNvGrpSpPr/>
          <p:nvPr/>
        </p:nvGrpSpPr>
        <p:grpSpPr>
          <a:xfrm>
            <a:off x="4756009" y="3826506"/>
            <a:ext cx="319142" cy="326998"/>
            <a:chOff x="2794064" y="2831051"/>
            <a:chExt cx="319142" cy="326998"/>
          </a:xfrm>
        </p:grpSpPr>
        <p:sp>
          <p:nvSpPr>
            <p:cNvPr id="3" name="Google Shape;4676;p59">
              <a:extLst>
                <a:ext uri="{FF2B5EF4-FFF2-40B4-BE49-F238E27FC236}">
                  <a16:creationId xmlns:a16="http://schemas.microsoft.com/office/drawing/2014/main" id="{51DDF0FF-F5ED-2C18-87AB-8E2BEB119FFD}"/>
                </a:ext>
              </a:extLst>
            </p:cNvPr>
            <p:cNvSpPr/>
            <p:nvPr/>
          </p:nvSpPr>
          <p:spPr>
            <a:xfrm>
              <a:off x="2974671" y="2916083"/>
              <a:ext cx="138531" cy="241967"/>
            </a:xfrm>
            <a:custGeom>
              <a:avLst/>
              <a:gdLst/>
              <a:ahLst/>
              <a:cxnLst/>
              <a:rect l="l" t="t" r="r" b="b"/>
              <a:pathLst>
                <a:path w="3902" h="6815" extrusionOk="0">
                  <a:moveTo>
                    <a:pt x="350" y="1"/>
                  </a:moveTo>
                  <a:cubicBezTo>
                    <a:pt x="156" y="1"/>
                    <a:pt x="1" y="156"/>
                    <a:pt x="1" y="351"/>
                  </a:cubicBezTo>
                  <a:lnTo>
                    <a:pt x="1" y="6464"/>
                  </a:lnTo>
                  <a:cubicBezTo>
                    <a:pt x="1" y="6658"/>
                    <a:pt x="156" y="6815"/>
                    <a:pt x="350" y="6815"/>
                  </a:cubicBezTo>
                  <a:lnTo>
                    <a:pt x="3551" y="6815"/>
                  </a:lnTo>
                  <a:cubicBezTo>
                    <a:pt x="3745" y="6815"/>
                    <a:pt x="3902" y="6658"/>
                    <a:pt x="3900" y="6464"/>
                  </a:cubicBezTo>
                  <a:lnTo>
                    <a:pt x="3900" y="351"/>
                  </a:lnTo>
                  <a:cubicBezTo>
                    <a:pt x="3900" y="156"/>
                    <a:pt x="3744" y="1"/>
                    <a:pt x="3549" y="1"/>
                  </a:cubicBezTo>
                  <a:lnTo>
                    <a:pt x="3139" y="1"/>
                  </a:lnTo>
                  <a:lnTo>
                    <a:pt x="1950" y="227"/>
                  </a:lnTo>
                  <a:lnTo>
                    <a:pt x="76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4677;p59">
              <a:extLst>
                <a:ext uri="{FF2B5EF4-FFF2-40B4-BE49-F238E27FC236}">
                  <a16:creationId xmlns:a16="http://schemas.microsoft.com/office/drawing/2014/main" id="{77BB414D-730F-E928-04D8-BEF2810181B2}"/>
                </a:ext>
              </a:extLst>
            </p:cNvPr>
            <p:cNvSpPr/>
            <p:nvPr/>
          </p:nvSpPr>
          <p:spPr>
            <a:xfrm>
              <a:off x="3001654" y="2916083"/>
              <a:ext cx="84496" cy="24569"/>
            </a:xfrm>
            <a:custGeom>
              <a:avLst/>
              <a:gdLst/>
              <a:ahLst/>
              <a:cxnLst/>
              <a:rect l="l" t="t" r="r" b="b"/>
              <a:pathLst>
                <a:path w="2380" h="692" extrusionOk="0">
                  <a:moveTo>
                    <a:pt x="0" y="1"/>
                  </a:moveTo>
                  <a:lnTo>
                    <a:pt x="159" y="515"/>
                  </a:lnTo>
                  <a:cubicBezTo>
                    <a:pt x="192" y="621"/>
                    <a:pt x="288" y="692"/>
                    <a:pt x="399" y="692"/>
                  </a:cubicBezTo>
                  <a:lnTo>
                    <a:pt x="1982" y="692"/>
                  </a:lnTo>
                  <a:cubicBezTo>
                    <a:pt x="2091" y="692"/>
                    <a:pt x="2188" y="620"/>
                    <a:pt x="2221" y="515"/>
                  </a:cubicBezTo>
                  <a:lnTo>
                    <a:pt x="237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4678;p59">
              <a:extLst>
                <a:ext uri="{FF2B5EF4-FFF2-40B4-BE49-F238E27FC236}">
                  <a16:creationId xmlns:a16="http://schemas.microsoft.com/office/drawing/2014/main" id="{EC1B8183-7406-1F13-D326-2B50BC4F8BFD}"/>
                </a:ext>
              </a:extLst>
            </p:cNvPr>
            <p:cNvSpPr/>
            <p:nvPr/>
          </p:nvSpPr>
          <p:spPr>
            <a:xfrm>
              <a:off x="2794064" y="2831051"/>
              <a:ext cx="138531" cy="241931"/>
            </a:xfrm>
            <a:custGeom>
              <a:avLst/>
              <a:gdLst/>
              <a:ahLst/>
              <a:cxnLst/>
              <a:rect l="l" t="t" r="r" b="b"/>
              <a:pathLst>
                <a:path w="3902" h="6814" extrusionOk="0">
                  <a:moveTo>
                    <a:pt x="350" y="0"/>
                  </a:moveTo>
                  <a:cubicBezTo>
                    <a:pt x="156" y="0"/>
                    <a:pt x="1" y="155"/>
                    <a:pt x="1" y="350"/>
                  </a:cubicBezTo>
                  <a:lnTo>
                    <a:pt x="1" y="6463"/>
                  </a:lnTo>
                  <a:cubicBezTo>
                    <a:pt x="1" y="6657"/>
                    <a:pt x="156" y="6814"/>
                    <a:pt x="350" y="6814"/>
                  </a:cubicBezTo>
                  <a:lnTo>
                    <a:pt x="3551" y="6814"/>
                  </a:lnTo>
                  <a:cubicBezTo>
                    <a:pt x="3745" y="6814"/>
                    <a:pt x="3902" y="6657"/>
                    <a:pt x="3902" y="6463"/>
                  </a:cubicBezTo>
                  <a:lnTo>
                    <a:pt x="3902" y="350"/>
                  </a:lnTo>
                  <a:cubicBezTo>
                    <a:pt x="3902" y="155"/>
                    <a:pt x="3745" y="0"/>
                    <a:pt x="3551" y="0"/>
                  </a:cubicBezTo>
                  <a:lnTo>
                    <a:pt x="3141" y="0"/>
                  </a:lnTo>
                  <a:lnTo>
                    <a:pt x="1925" y="345"/>
                  </a:lnTo>
                  <a:lnTo>
                    <a:pt x="76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4679;p59">
              <a:extLst>
                <a:ext uri="{FF2B5EF4-FFF2-40B4-BE49-F238E27FC236}">
                  <a16:creationId xmlns:a16="http://schemas.microsoft.com/office/drawing/2014/main" id="{6AA16322-239D-DAD2-DF8A-088DB51D9096}"/>
                </a:ext>
              </a:extLst>
            </p:cNvPr>
            <p:cNvSpPr/>
            <p:nvPr/>
          </p:nvSpPr>
          <p:spPr>
            <a:xfrm>
              <a:off x="2821047" y="2831051"/>
              <a:ext cx="84496" cy="24534"/>
            </a:xfrm>
            <a:custGeom>
              <a:avLst/>
              <a:gdLst/>
              <a:ahLst/>
              <a:cxnLst/>
              <a:rect l="l" t="t" r="r" b="b"/>
              <a:pathLst>
                <a:path w="2380" h="691" extrusionOk="0">
                  <a:moveTo>
                    <a:pt x="0" y="0"/>
                  </a:moveTo>
                  <a:lnTo>
                    <a:pt x="159" y="514"/>
                  </a:lnTo>
                  <a:cubicBezTo>
                    <a:pt x="192" y="620"/>
                    <a:pt x="288" y="691"/>
                    <a:pt x="399" y="691"/>
                  </a:cubicBezTo>
                  <a:lnTo>
                    <a:pt x="1982" y="691"/>
                  </a:lnTo>
                  <a:cubicBezTo>
                    <a:pt x="2091" y="691"/>
                    <a:pt x="2188" y="619"/>
                    <a:pt x="2221" y="514"/>
                  </a:cubicBezTo>
                  <a:lnTo>
                    <a:pt x="237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4680;p59">
              <a:extLst>
                <a:ext uri="{FF2B5EF4-FFF2-40B4-BE49-F238E27FC236}">
                  <a16:creationId xmlns:a16="http://schemas.microsoft.com/office/drawing/2014/main" id="{8F2F3F2C-C2D1-9231-4427-4B02B8EA6452}"/>
                </a:ext>
              </a:extLst>
            </p:cNvPr>
            <p:cNvSpPr/>
            <p:nvPr/>
          </p:nvSpPr>
          <p:spPr>
            <a:xfrm>
              <a:off x="2906966" y="2831051"/>
              <a:ext cx="25633" cy="241931"/>
            </a:xfrm>
            <a:custGeom>
              <a:avLst/>
              <a:gdLst/>
              <a:ahLst/>
              <a:cxnLst/>
              <a:rect l="l" t="t" r="r" b="b"/>
              <a:pathLst>
                <a:path w="722" h="6814" extrusionOk="0">
                  <a:moveTo>
                    <a:pt x="1" y="0"/>
                  </a:moveTo>
                  <a:cubicBezTo>
                    <a:pt x="195" y="0"/>
                    <a:pt x="351" y="155"/>
                    <a:pt x="351" y="350"/>
                  </a:cubicBezTo>
                  <a:lnTo>
                    <a:pt x="351" y="6463"/>
                  </a:lnTo>
                  <a:cubicBezTo>
                    <a:pt x="351" y="6657"/>
                    <a:pt x="192" y="6814"/>
                    <a:pt x="1" y="6814"/>
                  </a:cubicBezTo>
                  <a:lnTo>
                    <a:pt x="371" y="6814"/>
                  </a:lnTo>
                  <a:cubicBezTo>
                    <a:pt x="565" y="6814"/>
                    <a:pt x="722" y="6656"/>
                    <a:pt x="722" y="6463"/>
                  </a:cubicBezTo>
                  <a:lnTo>
                    <a:pt x="722" y="350"/>
                  </a:lnTo>
                  <a:cubicBezTo>
                    <a:pt x="722" y="155"/>
                    <a:pt x="565" y="0"/>
                    <a:pt x="371" y="0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4681;p59">
              <a:extLst>
                <a:ext uri="{FF2B5EF4-FFF2-40B4-BE49-F238E27FC236}">
                  <a16:creationId xmlns:a16="http://schemas.microsoft.com/office/drawing/2014/main" id="{0CE330D8-39DA-3FC1-8E69-FBE3B868CCE4}"/>
                </a:ext>
              </a:extLst>
            </p:cNvPr>
            <p:cNvSpPr/>
            <p:nvPr/>
          </p:nvSpPr>
          <p:spPr>
            <a:xfrm>
              <a:off x="2875545" y="2831051"/>
              <a:ext cx="30035" cy="24605"/>
            </a:xfrm>
            <a:custGeom>
              <a:avLst/>
              <a:gdLst/>
              <a:ahLst/>
              <a:cxnLst/>
              <a:rect l="l" t="t" r="r" b="b"/>
              <a:pathLst>
                <a:path w="846" h="693" extrusionOk="0">
                  <a:moveTo>
                    <a:pt x="400" y="0"/>
                  </a:moveTo>
                  <a:lnTo>
                    <a:pt x="241" y="514"/>
                  </a:lnTo>
                  <a:cubicBezTo>
                    <a:pt x="207" y="620"/>
                    <a:pt x="110" y="692"/>
                    <a:pt x="1" y="692"/>
                  </a:cubicBezTo>
                  <a:lnTo>
                    <a:pt x="448" y="692"/>
                  </a:lnTo>
                  <a:cubicBezTo>
                    <a:pt x="558" y="692"/>
                    <a:pt x="654" y="620"/>
                    <a:pt x="687" y="514"/>
                  </a:cubicBezTo>
                  <a:lnTo>
                    <a:pt x="846" y="0"/>
                  </a:ln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4682;p59">
              <a:extLst>
                <a:ext uri="{FF2B5EF4-FFF2-40B4-BE49-F238E27FC236}">
                  <a16:creationId xmlns:a16="http://schemas.microsoft.com/office/drawing/2014/main" id="{61CBC289-3004-3D51-17DE-1ED0E7ED524C}"/>
                </a:ext>
              </a:extLst>
            </p:cNvPr>
            <p:cNvSpPr/>
            <p:nvPr/>
          </p:nvSpPr>
          <p:spPr>
            <a:xfrm>
              <a:off x="3087573" y="2916083"/>
              <a:ext cx="25633" cy="241967"/>
            </a:xfrm>
            <a:custGeom>
              <a:avLst/>
              <a:gdLst/>
              <a:ahLst/>
              <a:cxnLst/>
              <a:rect l="l" t="t" r="r" b="b"/>
              <a:pathLst>
                <a:path w="722" h="6815" extrusionOk="0">
                  <a:moveTo>
                    <a:pt x="1" y="1"/>
                  </a:moveTo>
                  <a:cubicBezTo>
                    <a:pt x="195" y="1"/>
                    <a:pt x="351" y="156"/>
                    <a:pt x="351" y="351"/>
                  </a:cubicBezTo>
                  <a:lnTo>
                    <a:pt x="351" y="6464"/>
                  </a:lnTo>
                  <a:cubicBezTo>
                    <a:pt x="351" y="6658"/>
                    <a:pt x="192" y="6815"/>
                    <a:pt x="1" y="6815"/>
                  </a:cubicBezTo>
                  <a:lnTo>
                    <a:pt x="371" y="6815"/>
                  </a:lnTo>
                  <a:cubicBezTo>
                    <a:pt x="565" y="6815"/>
                    <a:pt x="722" y="6656"/>
                    <a:pt x="722" y="6464"/>
                  </a:cubicBezTo>
                  <a:lnTo>
                    <a:pt x="722" y="351"/>
                  </a:lnTo>
                  <a:cubicBezTo>
                    <a:pt x="722" y="159"/>
                    <a:pt x="565" y="1"/>
                    <a:pt x="371" y="1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4683;p59">
              <a:extLst>
                <a:ext uri="{FF2B5EF4-FFF2-40B4-BE49-F238E27FC236}">
                  <a16:creationId xmlns:a16="http://schemas.microsoft.com/office/drawing/2014/main" id="{4AA9F7B4-B7E5-DC7D-932B-AED3E49C7AA6}"/>
                </a:ext>
              </a:extLst>
            </p:cNvPr>
            <p:cNvSpPr/>
            <p:nvPr/>
          </p:nvSpPr>
          <p:spPr>
            <a:xfrm>
              <a:off x="3056152" y="2916083"/>
              <a:ext cx="30035" cy="24640"/>
            </a:xfrm>
            <a:custGeom>
              <a:avLst/>
              <a:gdLst/>
              <a:ahLst/>
              <a:cxnLst/>
              <a:rect l="l" t="t" r="r" b="b"/>
              <a:pathLst>
                <a:path w="846" h="694" extrusionOk="0">
                  <a:moveTo>
                    <a:pt x="399" y="1"/>
                  </a:moveTo>
                  <a:lnTo>
                    <a:pt x="241" y="515"/>
                  </a:lnTo>
                  <a:cubicBezTo>
                    <a:pt x="207" y="621"/>
                    <a:pt x="110" y="693"/>
                    <a:pt x="1" y="693"/>
                  </a:cubicBezTo>
                  <a:lnTo>
                    <a:pt x="448" y="693"/>
                  </a:lnTo>
                  <a:cubicBezTo>
                    <a:pt x="558" y="693"/>
                    <a:pt x="656" y="621"/>
                    <a:pt x="687" y="515"/>
                  </a:cubicBezTo>
                  <a:lnTo>
                    <a:pt x="846" y="1"/>
                  </a:ln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4684;p59">
              <a:extLst>
                <a:ext uri="{FF2B5EF4-FFF2-40B4-BE49-F238E27FC236}">
                  <a16:creationId xmlns:a16="http://schemas.microsoft.com/office/drawing/2014/main" id="{214B4D8F-BAC8-83AD-DE2D-AFE17C674D80}"/>
                </a:ext>
              </a:extLst>
            </p:cNvPr>
            <p:cNvSpPr/>
            <p:nvPr/>
          </p:nvSpPr>
          <p:spPr>
            <a:xfrm>
              <a:off x="2848136" y="3055897"/>
              <a:ext cx="102460" cy="101899"/>
            </a:xfrm>
            <a:custGeom>
              <a:avLst/>
              <a:gdLst/>
              <a:ahLst/>
              <a:cxnLst/>
              <a:rect l="l" t="t" r="r" b="b"/>
              <a:pathLst>
                <a:path w="2886" h="2870" extrusionOk="0">
                  <a:moveTo>
                    <a:pt x="325" y="0"/>
                  </a:moveTo>
                  <a:cubicBezTo>
                    <a:pt x="145" y="0"/>
                    <a:pt x="0" y="146"/>
                    <a:pt x="0" y="325"/>
                  </a:cubicBezTo>
                  <a:lnTo>
                    <a:pt x="0" y="1275"/>
                  </a:lnTo>
                  <a:cubicBezTo>
                    <a:pt x="0" y="1812"/>
                    <a:pt x="436" y="2246"/>
                    <a:pt x="971" y="2246"/>
                  </a:cubicBezTo>
                  <a:lnTo>
                    <a:pt x="1595" y="2246"/>
                  </a:lnTo>
                  <a:lnTo>
                    <a:pt x="1540" y="2288"/>
                  </a:lnTo>
                  <a:cubicBezTo>
                    <a:pt x="1455" y="2353"/>
                    <a:pt x="1412" y="2448"/>
                    <a:pt x="1412" y="2547"/>
                  </a:cubicBezTo>
                  <a:cubicBezTo>
                    <a:pt x="1412" y="2615"/>
                    <a:pt x="1433" y="2684"/>
                    <a:pt x="1479" y="2743"/>
                  </a:cubicBezTo>
                  <a:cubicBezTo>
                    <a:pt x="1544" y="2826"/>
                    <a:pt x="1640" y="2870"/>
                    <a:pt x="1738" y="2870"/>
                  </a:cubicBezTo>
                  <a:cubicBezTo>
                    <a:pt x="1806" y="2870"/>
                    <a:pt x="1876" y="2848"/>
                    <a:pt x="1936" y="2802"/>
                  </a:cubicBezTo>
                  <a:lnTo>
                    <a:pt x="2757" y="2179"/>
                  </a:lnTo>
                  <a:cubicBezTo>
                    <a:pt x="2839" y="2117"/>
                    <a:pt x="2885" y="2022"/>
                    <a:pt x="2885" y="1921"/>
                  </a:cubicBezTo>
                  <a:cubicBezTo>
                    <a:pt x="2885" y="1821"/>
                    <a:pt x="2839" y="1726"/>
                    <a:pt x="2757" y="1664"/>
                  </a:cubicBezTo>
                  <a:lnTo>
                    <a:pt x="1940" y="1036"/>
                  </a:lnTo>
                  <a:cubicBezTo>
                    <a:pt x="1881" y="991"/>
                    <a:pt x="1811" y="969"/>
                    <a:pt x="1742" y="969"/>
                  </a:cubicBezTo>
                  <a:cubicBezTo>
                    <a:pt x="1645" y="969"/>
                    <a:pt x="1549" y="1013"/>
                    <a:pt x="1484" y="1097"/>
                  </a:cubicBezTo>
                  <a:cubicBezTo>
                    <a:pt x="1374" y="1239"/>
                    <a:pt x="1402" y="1442"/>
                    <a:pt x="1546" y="1553"/>
                  </a:cubicBezTo>
                  <a:lnTo>
                    <a:pt x="1603" y="1597"/>
                  </a:lnTo>
                  <a:lnTo>
                    <a:pt x="973" y="1597"/>
                  </a:lnTo>
                  <a:cubicBezTo>
                    <a:pt x="796" y="1597"/>
                    <a:pt x="652" y="1454"/>
                    <a:pt x="652" y="1275"/>
                  </a:cubicBezTo>
                  <a:lnTo>
                    <a:pt x="652" y="325"/>
                  </a:lnTo>
                  <a:cubicBezTo>
                    <a:pt x="652" y="146"/>
                    <a:pt x="505" y="0"/>
                    <a:pt x="325" y="0"/>
                  </a:cubicBezTo>
                  <a:close/>
                </a:path>
              </a:pathLst>
            </a:custGeom>
            <a:solidFill>
              <a:srgbClr val="8AC9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4685;p59">
              <a:extLst>
                <a:ext uri="{FF2B5EF4-FFF2-40B4-BE49-F238E27FC236}">
                  <a16:creationId xmlns:a16="http://schemas.microsoft.com/office/drawing/2014/main" id="{691F5544-9CCC-7E93-02C3-31719540C86A}"/>
                </a:ext>
              </a:extLst>
            </p:cNvPr>
            <p:cNvSpPr/>
            <p:nvPr/>
          </p:nvSpPr>
          <p:spPr>
            <a:xfrm>
              <a:off x="2849486" y="3110075"/>
              <a:ext cx="54106" cy="25493"/>
            </a:xfrm>
            <a:custGeom>
              <a:avLst/>
              <a:gdLst/>
              <a:ahLst/>
              <a:cxnLst/>
              <a:rect l="l" t="t" r="r" b="b"/>
              <a:pathLst>
                <a:path w="1524" h="718" extrusionOk="0">
                  <a:moveTo>
                    <a:pt x="1" y="1"/>
                  </a:moveTo>
                  <a:lnTo>
                    <a:pt x="1" y="1"/>
                  </a:lnTo>
                  <a:cubicBezTo>
                    <a:pt x="113" y="413"/>
                    <a:pt x="490" y="718"/>
                    <a:pt x="938" y="718"/>
                  </a:cubicBezTo>
                  <a:lnTo>
                    <a:pt x="1413" y="718"/>
                  </a:lnTo>
                  <a:cubicBezTo>
                    <a:pt x="1408" y="699"/>
                    <a:pt x="1407" y="679"/>
                    <a:pt x="1407" y="661"/>
                  </a:cubicBezTo>
                  <a:cubicBezTo>
                    <a:pt x="1407" y="617"/>
                    <a:pt x="1444" y="549"/>
                    <a:pt x="1486" y="490"/>
                  </a:cubicBezTo>
                  <a:cubicBezTo>
                    <a:pt x="1523" y="437"/>
                    <a:pt x="1486" y="362"/>
                    <a:pt x="1420" y="362"/>
                  </a:cubicBezTo>
                  <a:lnTo>
                    <a:pt x="752" y="362"/>
                  </a:lnTo>
                  <a:cubicBezTo>
                    <a:pt x="449" y="362"/>
                    <a:pt x="177" y="223"/>
                    <a:pt x="1" y="1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4686;p59">
              <a:extLst>
                <a:ext uri="{FF2B5EF4-FFF2-40B4-BE49-F238E27FC236}">
                  <a16:creationId xmlns:a16="http://schemas.microsoft.com/office/drawing/2014/main" id="{36106885-865D-FA41-78BB-C12C155C3847}"/>
                </a:ext>
              </a:extLst>
            </p:cNvPr>
            <p:cNvSpPr/>
            <p:nvPr/>
          </p:nvSpPr>
          <p:spPr>
            <a:xfrm>
              <a:off x="2898339" y="3113306"/>
              <a:ext cx="52260" cy="44523"/>
            </a:xfrm>
            <a:custGeom>
              <a:avLst/>
              <a:gdLst/>
              <a:ahLst/>
              <a:cxnLst/>
              <a:rect l="l" t="t" r="r" b="b"/>
              <a:pathLst>
                <a:path w="1472" h="1254" extrusionOk="0">
                  <a:moveTo>
                    <a:pt x="1284" y="1"/>
                  </a:moveTo>
                  <a:cubicBezTo>
                    <a:pt x="1271" y="81"/>
                    <a:pt x="1227" y="156"/>
                    <a:pt x="1161" y="206"/>
                  </a:cubicBezTo>
                  <a:lnTo>
                    <a:pt x="339" y="831"/>
                  </a:lnTo>
                  <a:cubicBezTo>
                    <a:pt x="280" y="875"/>
                    <a:pt x="210" y="897"/>
                    <a:pt x="141" y="897"/>
                  </a:cubicBezTo>
                  <a:cubicBezTo>
                    <a:pt x="95" y="897"/>
                    <a:pt x="49" y="887"/>
                    <a:pt x="6" y="867"/>
                  </a:cubicBezTo>
                  <a:cubicBezTo>
                    <a:pt x="2" y="887"/>
                    <a:pt x="1" y="909"/>
                    <a:pt x="1" y="929"/>
                  </a:cubicBezTo>
                  <a:cubicBezTo>
                    <a:pt x="1" y="996"/>
                    <a:pt x="22" y="1066"/>
                    <a:pt x="67" y="1125"/>
                  </a:cubicBezTo>
                  <a:cubicBezTo>
                    <a:pt x="131" y="1209"/>
                    <a:pt x="228" y="1254"/>
                    <a:pt x="326" y="1254"/>
                  </a:cubicBezTo>
                  <a:cubicBezTo>
                    <a:pt x="395" y="1254"/>
                    <a:pt x="464" y="1232"/>
                    <a:pt x="522" y="1188"/>
                  </a:cubicBezTo>
                  <a:lnTo>
                    <a:pt x="1343" y="563"/>
                  </a:lnTo>
                  <a:cubicBezTo>
                    <a:pt x="1424" y="501"/>
                    <a:pt x="1471" y="406"/>
                    <a:pt x="1471" y="304"/>
                  </a:cubicBezTo>
                  <a:cubicBezTo>
                    <a:pt x="1471" y="202"/>
                    <a:pt x="1425" y="106"/>
                    <a:pt x="1343" y="47"/>
                  </a:cubicBezTo>
                  <a:lnTo>
                    <a:pt x="1284" y="1"/>
                  </a:ln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4687;p59">
              <a:extLst>
                <a:ext uri="{FF2B5EF4-FFF2-40B4-BE49-F238E27FC236}">
                  <a16:creationId xmlns:a16="http://schemas.microsoft.com/office/drawing/2014/main" id="{106829AB-CBBC-805F-6493-88196759B333}"/>
                </a:ext>
              </a:extLst>
            </p:cNvPr>
            <p:cNvSpPr/>
            <p:nvPr/>
          </p:nvSpPr>
          <p:spPr>
            <a:xfrm>
              <a:off x="2813520" y="2891940"/>
              <a:ext cx="99691" cy="94159"/>
            </a:xfrm>
            <a:custGeom>
              <a:avLst/>
              <a:gdLst/>
              <a:ahLst/>
              <a:cxnLst/>
              <a:rect l="l" t="t" r="r" b="b"/>
              <a:pathLst>
                <a:path w="2808" h="2652" extrusionOk="0">
                  <a:moveTo>
                    <a:pt x="181" y="0"/>
                  </a:moveTo>
                  <a:cubicBezTo>
                    <a:pt x="81" y="0"/>
                    <a:pt x="1" y="81"/>
                    <a:pt x="1" y="180"/>
                  </a:cubicBezTo>
                  <a:lnTo>
                    <a:pt x="1" y="1911"/>
                  </a:lnTo>
                  <a:cubicBezTo>
                    <a:pt x="1" y="2009"/>
                    <a:pt x="81" y="2091"/>
                    <a:pt x="181" y="2091"/>
                  </a:cubicBezTo>
                  <a:lnTo>
                    <a:pt x="638" y="2091"/>
                  </a:lnTo>
                  <a:cubicBezTo>
                    <a:pt x="716" y="2091"/>
                    <a:pt x="785" y="2132"/>
                    <a:pt x="824" y="2199"/>
                  </a:cubicBezTo>
                  <a:cubicBezTo>
                    <a:pt x="990" y="2480"/>
                    <a:pt x="1290" y="2604"/>
                    <a:pt x="1446" y="2650"/>
                  </a:cubicBezTo>
                  <a:cubicBezTo>
                    <a:pt x="1449" y="2651"/>
                    <a:pt x="1452" y="2652"/>
                    <a:pt x="1456" y="2652"/>
                  </a:cubicBezTo>
                  <a:cubicBezTo>
                    <a:pt x="1477" y="2652"/>
                    <a:pt x="1491" y="2625"/>
                    <a:pt x="1477" y="2605"/>
                  </a:cubicBezTo>
                  <a:cubicBezTo>
                    <a:pt x="1421" y="2524"/>
                    <a:pt x="1397" y="2418"/>
                    <a:pt x="1388" y="2324"/>
                  </a:cubicBezTo>
                  <a:cubicBezTo>
                    <a:pt x="1375" y="2199"/>
                    <a:pt x="1474" y="2088"/>
                    <a:pt x="1600" y="2088"/>
                  </a:cubicBezTo>
                  <a:lnTo>
                    <a:pt x="2627" y="2088"/>
                  </a:lnTo>
                  <a:cubicBezTo>
                    <a:pt x="2726" y="2088"/>
                    <a:pt x="2807" y="2008"/>
                    <a:pt x="2807" y="1908"/>
                  </a:cubicBezTo>
                  <a:lnTo>
                    <a:pt x="2807" y="179"/>
                  </a:lnTo>
                  <a:cubicBezTo>
                    <a:pt x="2807" y="81"/>
                    <a:pt x="2725" y="0"/>
                    <a:pt x="262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4688;p59">
              <a:extLst>
                <a:ext uri="{FF2B5EF4-FFF2-40B4-BE49-F238E27FC236}">
                  <a16:creationId xmlns:a16="http://schemas.microsoft.com/office/drawing/2014/main" id="{E814E3CC-6F27-4E32-D9A9-8DBAA92F312E}"/>
                </a:ext>
              </a:extLst>
            </p:cNvPr>
            <p:cNvSpPr/>
            <p:nvPr/>
          </p:nvSpPr>
          <p:spPr>
            <a:xfrm>
              <a:off x="2849557" y="2966214"/>
              <a:ext cx="20733" cy="19954"/>
            </a:xfrm>
            <a:custGeom>
              <a:avLst/>
              <a:gdLst/>
              <a:ahLst/>
              <a:cxnLst/>
              <a:rect l="l" t="t" r="r" b="b"/>
              <a:pathLst>
                <a:path w="584" h="562" extrusionOk="0">
                  <a:moveTo>
                    <a:pt x="225" y="1"/>
                  </a:moveTo>
                  <a:cubicBezTo>
                    <a:pt x="100" y="1"/>
                    <a:pt x="0" y="110"/>
                    <a:pt x="13" y="237"/>
                  </a:cubicBezTo>
                  <a:cubicBezTo>
                    <a:pt x="16" y="277"/>
                    <a:pt x="23" y="320"/>
                    <a:pt x="35" y="362"/>
                  </a:cubicBezTo>
                  <a:cubicBezTo>
                    <a:pt x="179" y="471"/>
                    <a:pt x="331" y="532"/>
                    <a:pt x="428" y="560"/>
                  </a:cubicBezTo>
                  <a:cubicBezTo>
                    <a:pt x="431" y="561"/>
                    <a:pt x="434" y="562"/>
                    <a:pt x="436" y="562"/>
                  </a:cubicBezTo>
                  <a:cubicBezTo>
                    <a:pt x="459" y="562"/>
                    <a:pt x="475" y="536"/>
                    <a:pt x="461" y="514"/>
                  </a:cubicBezTo>
                  <a:cubicBezTo>
                    <a:pt x="403" y="432"/>
                    <a:pt x="379" y="327"/>
                    <a:pt x="370" y="234"/>
                  </a:cubicBezTo>
                  <a:cubicBezTo>
                    <a:pt x="359" y="109"/>
                    <a:pt x="457" y="1"/>
                    <a:pt x="583" y="1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4689;p59">
              <a:extLst>
                <a:ext uri="{FF2B5EF4-FFF2-40B4-BE49-F238E27FC236}">
                  <a16:creationId xmlns:a16="http://schemas.microsoft.com/office/drawing/2014/main" id="{F840A952-239D-5D88-0FF3-B26D8D1F4352}"/>
                </a:ext>
              </a:extLst>
            </p:cNvPr>
            <p:cNvSpPr/>
            <p:nvPr/>
          </p:nvSpPr>
          <p:spPr>
            <a:xfrm>
              <a:off x="2894043" y="2891940"/>
              <a:ext cx="19171" cy="74276"/>
            </a:xfrm>
            <a:custGeom>
              <a:avLst/>
              <a:gdLst/>
              <a:ahLst/>
              <a:cxnLst/>
              <a:rect l="l" t="t" r="r" b="b"/>
              <a:pathLst>
                <a:path w="540" h="2092" extrusionOk="0">
                  <a:moveTo>
                    <a:pt x="1" y="0"/>
                  </a:moveTo>
                  <a:cubicBezTo>
                    <a:pt x="100" y="0"/>
                    <a:pt x="181" y="81"/>
                    <a:pt x="181" y="180"/>
                  </a:cubicBezTo>
                  <a:lnTo>
                    <a:pt x="181" y="1911"/>
                  </a:lnTo>
                  <a:cubicBezTo>
                    <a:pt x="181" y="2009"/>
                    <a:pt x="100" y="2091"/>
                    <a:pt x="1" y="2091"/>
                  </a:cubicBezTo>
                  <a:lnTo>
                    <a:pt x="359" y="2091"/>
                  </a:lnTo>
                  <a:cubicBezTo>
                    <a:pt x="457" y="2091"/>
                    <a:pt x="539" y="2009"/>
                    <a:pt x="539" y="1911"/>
                  </a:cubicBezTo>
                  <a:lnTo>
                    <a:pt x="539" y="180"/>
                  </a:lnTo>
                  <a:cubicBezTo>
                    <a:pt x="539" y="81"/>
                    <a:pt x="457" y="0"/>
                    <a:pt x="359" y="0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4690;p59">
              <a:extLst>
                <a:ext uri="{FF2B5EF4-FFF2-40B4-BE49-F238E27FC236}">
                  <a16:creationId xmlns:a16="http://schemas.microsoft.com/office/drawing/2014/main" id="{388F810A-7EB3-71E6-9773-74C362D3D097}"/>
                </a:ext>
              </a:extLst>
            </p:cNvPr>
            <p:cNvSpPr/>
            <p:nvPr/>
          </p:nvSpPr>
          <p:spPr>
            <a:xfrm>
              <a:off x="2824739" y="2906177"/>
              <a:ext cx="77218" cy="9870"/>
            </a:xfrm>
            <a:custGeom>
              <a:avLst/>
              <a:gdLst/>
              <a:ahLst/>
              <a:cxnLst/>
              <a:rect l="l" t="t" r="r" b="b"/>
              <a:pathLst>
                <a:path w="2175" h="278" extrusionOk="0">
                  <a:moveTo>
                    <a:pt x="138" y="1"/>
                  </a:moveTo>
                  <a:cubicBezTo>
                    <a:pt x="62" y="1"/>
                    <a:pt x="0" y="61"/>
                    <a:pt x="0" y="139"/>
                  </a:cubicBezTo>
                  <a:cubicBezTo>
                    <a:pt x="0" y="215"/>
                    <a:pt x="60" y="277"/>
                    <a:pt x="138" y="277"/>
                  </a:cubicBezTo>
                  <a:lnTo>
                    <a:pt x="2036" y="277"/>
                  </a:lnTo>
                  <a:cubicBezTo>
                    <a:pt x="2113" y="277"/>
                    <a:pt x="2174" y="215"/>
                    <a:pt x="2174" y="139"/>
                  </a:cubicBezTo>
                  <a:cubicBezTo>
                    <a:pt x="2174" y="64"/>
                    <a:pt x="2113" y="1"/>
                    <a:pt x="2036" y="1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4691;p59">
              <a:extLst>
                <a:ext uri="{FF2B5EF4-FFF2-40B4-BE49-F238E27FC236}">
                  <a16:creationId xmlns:a16="http://schemas.microsoft.com/office/drawing/2014/main" id="{878FA807-822A-78E1-F5CA-3730052E81B9}"/>
                </a:ext>
              </a:extLst>
            </p:cNvPr>
            <p:cNvSpPr/>
            <p:nvPr/>
          </p:nvSpPr>
          <p:spPr>
            <a:xfrm>
              <a:off x="2824633" y="2924177"/>
              <a:ext cx="44378" cy="9906"/>
            </a:xfrm>
            <a:custGeom>
              <a:avLst/>
              <a:gdLst/>
              <a:ahLst/>
              <a:cxnLst/>
              <a:rect l="l" t="t" r="r" b="b"/>
              <a:pathLst>
                <a:path w="1250" h="279" extrusionOk="0">
                  <a:moveTo>
                    <a:pt x="140" y="0"/>
                  </a:moveTo>
                  <a:cubicBezTo>
                    <a:pt x="63" y="0"/>
                    <a:pt x="0" y="62"/>
                    <a:pt x="0" y="140"/>
                  </a:cubicBezTo>
                  <a:cubicBezTo>
                    <a:pt x="0" y="215"/>
                    <a:pt x="62" y="278"/>
                    <a:pt x="140" y="278"/>
                  </a:cubicBezTo>
                  <a:lnTo>
                    <a:pt x="1111" y="278"/>
                  </a:lnTo>
                  <a:cubicBezTo>
                    <a:pt x="1187" y="278"/>
                    <a:pt x="1249" y="215"/>
                    <a:pt x="1249" y="140"/>
                  </a:cubicBezTo>
                  <a:cubicBezTo>
                    <a:pt x="1249" y="64"/>
                    <a:pt x="1187" y="0"/>
                    <a:pt x="1111" y="0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4692;p59">
              <a:extLst>
                <a:ext uri="{FF2B5EF4-FFF2-40B4-BE49-F238E27FC236}">
                  <a16:creationId xmlns:a16="http://schemas.microsoft.com/office/drawing/2014/main" id="{1223440E-F1F9-8F96-BCB3-161A22763A34}"/>
                </a:ext>
              </a:extLst>
            </p:cNvPr>
            <p:cNvSpPr/>
            <p:nvPr/>
          </p:nvSpPr>
          <p:spPr>
            <a:xfrm>
              <a:off x="2881439" y="2924177"/>
              <a:ext cx="19597" cy="9906"/>
            </a:xfrm>
            <a:custGeom>
              <a:avLst/>
              <a:gdLst/>
              <a:ahLst/>
              <a:cxnLst/>
              <a:rect l="l" t="t" r="r" b="b"/>
              <a:pathLst>
                <a:path w="552" h="279" extrusionOk="0">
                  <a:moveTo>
                    <a:pt x="139" y="0"/>
                  </a:moveTo>
                  <a:cubicBezTo>
                    <a:pt x="62" y="0"/>
                    <a:pt x="0" y="62"/>
                    <a:pt x="0" y="140"/>
                  </a:cubicBezTo>
                  <a:cubicBezTo>
                    <a:pt x="0" y="215"/>
                    <a:pt x="61" y="278"/>
                    <a:pt x="139" y="278"/>
                  </a:cubicBezTo>
                  <a:lnTo>
                    <a:pt x="413" y="278"/>
                  </a:lnTo>
                  <a:cubicBezTo>
                    <a:pt x="488" y="278"/>
                    <a:pt x="552" y="215"/>
                    <a:pt x="552" y="140"/>
                  </a:cubicBezTo>
                  <a:cubicBezTo>
                    <a:pt x="552" y="64"/>
                    <a:pt x="491" y="0"/>
                    <a:pt x="413" y="0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4693;p59">
              <a:extLst>
                <a:ext uri="{FF2B5EF4-FFF2-40B4-BE49-F238E27FC236}">
                  <a16:creationId xmlns:a16="http://schemas.microsoft.com/office/drawing/2014/main" id="{F4B3345D-43AD-6F85-0EDE-352BCDC15E29}"/>
                </a:ext>
              </a:extLst>
            </p:cNvPr>
            <p:cNvSpPr/>
            <p:nvPr/>
          </p:nvSpPr>
          <p:spPr>
            <a:xfrm>
              <a:off x="2824633" y="2942142"/>
              <a:ext cx="75549" cy="9870"/>
            </a:xfrm>
            <a:custGeom>
              <a:avLst/>
              <a:gdLst/>
              <a:ahLst/>
              <a:cxnLst/>
              <a:rect l="l" t="t" r="r" b="b"/>
              <a:pathLst>
                <a:path w="2128" h="278" extrusionOk="0">
                  <a:moveTo>
                    <a:pt x="140" y="1"/>
                  </a:moveTo>
                  <a:cubicBezTo>
                    <a:pt x="63" y="1"/>
                    <a:pt x="0" y="61"/>
                    <a:pt x="0" y="139"/>
                  </a:cubicBezTo>
                  <a:cubicBezTo>
                    <a:pt x="0" y="214"/>
                    <a:pt x="62" y="277"/>
                    <a:pt x="140" y="277"/>
                  </a:cubicBezTo>
                  <a:lnTo>
                    <a:pt x="1986" y="277"/>
                  </a:lnTo>
                  <a:cubicBezTo>
                    <a:pt x="2064" y="277"/>
                    <a:pt x="2127" y="217"/>
                    <a:pt x="2124" y="139"/>
                  </a:cubicBezTo>
                  <a:cubicBezTo>
                    <a:pt x="2124" y="63"/>
                    <a:pt x="2064" y="1"/>
                    <a:pt x="1986" y="1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4694;p59">
              <a:extLst>
                <a:ext uri="{FF2B5EF4-FFF2-40B4-BE49-F238E27FC236}">
                  <a16:creationId xmlns:a16="http://schemas.microsoft.com/office/drawing/2014/main" id="{92A09245-7DE6-561D-D452-1B098C24C0FE}"/>
                </a:ext>
              </a:extLst>
            </p:cNvPr>
            <p:cNvSpPr/>
            <p:nvPr/>
          </p:nvSpPr>
          <p:spPr>
            <a:xfrm>
              <a:off x="2813449" y="3011623"/>
              <a:ext cx="99762" cy="24925"/>
            </a:xfrm>
            <a:custGeom>
              <a:avLst/>
              <a:gdLst/>
              <a:ahLst/>
              <a:cxnLst/>
              <a:rect l="l" t="t" r="r" b="b"/>
              <a:pathLst>
                <a:path w="2810" h="702" extrusionOk="0">
                  <a:moveTo>
                    <a:pt x="351" y="1"/>
                  </a:moveTo>
                  <a:cubicBezTo>
                    <a:pt x="157" y="1"/>
                    <a:pt x="0" y="156"/>
                    <a:pt x="0" y="351"/>
                  </a:cubicBezTo>
                  <a:cubicBezTo>
                    <a:pt x="0" y="545"/>
                    <a:pt x="157" y="702"/>
                    <a:pt x="351" y="702"/>
                  </a:cubicBezTo>
                  <a:lnTo>
                    <a:pt x="2458" y="702"/>
                  </a:lnTo>
                  <a:cubicBezTo>
                    <a:pt x="2652" y="702"/>
                    <a:pt x="2809" y="545"/>
                    <a:pt x="2809" y="351"/>
                  </a:cubicBezTo>
                  <a:cubicBezTo>
                    <a:pt x="2809" y="156"/>
                    <a:pt x="2652" y="1"/>
                    <a:pt x="24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4695;p59">
              <a:extLst>
                <a:ext uri="{FF2B5EF4-FFF2-40B4-BE49-F238E27FC236}">
                  <a16:creationId xmlns:a16="http://schemas.microsoft.com/office/drawing/2014/main" id="{6617C628-4E6E-28B8-8233-6C14692BAB8E}"/>
                </a:ext>
              </a:extLst>
            </p:cNvPr>
            <p:cNvSpPr/>
            <p:nvPr/>
          </p:nvSpPr>
          <p:spPr>
            <a:xfrm>
              <a:off x="2887368" y="3011623"/>
              <a:ext cx="25846" cy="24925"/>
            </a:xfrm>
            <a:custGeom>
              <a:avLst/>
              <a:gdLst/>
              <a:ahLst/>
              <a:cxnLst/>
              <a:rect l="l" t="t" r="r" b="b"/>
              <a:pathLst>
                <a:path w="728" h="702" extrusionOk="0">
                  <a:moveTo>
                    <a:pt x="0" y="1"/>
                  </a:moveTo>
                  <a:cubicBezTo>
                    <a:pt x="195" y="1"/>
                    <a:pt x="351" y="156"/>
                    <a:pt x="351" y="351"/>
                  </a:cubicBezTo>
                  <a:cubicBezTo>
                    <a:pt x="351" y="449"/>
                    <a:pt x="311" y="536"/>
                    <a:pt x="248" y="600"/>
                  </a:cubicBezTo>
                  <a:cubicBezTo>
                    <a:pt x="186" y="663"/>
                    <a:pt x="97" y="702"/>
                    <a:pt x="0" y="702"/>
                  </a:cubicBezTo>
                  <a:lnTo>
                    <a:pt x="376" y="702"/>
                  </a:lnTo>
                  <a:cubicBezTo>
                    <a:pt x="474" y="702"/>
                    <a:pt x="562" y="663"/>
                    <a:pt x="625" y="600"/>
                  </a:cubicBezTo>
                  <a:cubicBezTo>
                    <a:pt x="687" y="536"/>
                    <a:pt x="727" y="449"/>
                    <a:pt x="727" y="351"/>
                  </a:cubicBezTo>
                  <a:cubicBezTo>
                    <a:pt x="727" y="159"/>
                    <a:pt x="570" y="1"/>
                    <a:pt x="376" y="1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4696;p59">
              <a:extLst>
                <a:ext uri="{FF2B5EF4-FFF2-40B4-BE49-F238E27FC236}">
                  <a16:creationId xmlns:a16="http://schemas.microsoft.com/office/drawing/2014/main" id="{EF6162C1-33DD-D37E-5456-29EEF9FAC944}"/>
                </a:ext>
              </a:extLst>
            </p:cNvPr>
            <p:cNvSpPr/>
            <p:nvPr/>
          </p:nvSpPr>
          <p:spPr>
            <a:xfrm>
              <a:off x="2996187" y="2995292"/>
              <a:ext cx="95679" cy="108113"/>
            </a:xfrm>
            <a:custGeom>
              <a:avLst/>
              <a:gdLst/>
              <a:ahLst/>
              <a:cxnLst/>
              <a:rect l="l" t="t" r="r" b="b"/>
              <a:pathLst>
                <a:path w="2695" h="3045" extrusionOk="0">
                  <a:moveTo>
                    <a:pt x="1347" y="0"/>
                  </a:moveTo>
                  <a:cubicBezTo>
                    <a:pt x="1331" y="0"/>
                    <a:pt x="1315" y="6"/>
                    <a:pt x="1303" y="16"/>
                  </a:cubicBezTo>
                  <a:lnTo>
                    <a:pt x="0" y="1091"/>
                  </a:lnTo>
                  <a:lnTo>
                    <a:pt x="0" y="2965"/>
                  </a:lnTo>
                  <a:cubicBezTo>
                    <a:pt x="0" y="3008"/>
                    <a:pt x="36" y="3044"/>
                    <a:pt x="80" y="3044"/>
                  </a:cubicBezTo>
                  <a:lnTo>
                    <a:pt x="2615" y="3044"/>
                  </a:lnTo>
                  <a:cubicBezTo>
                    <a:pt x="2658" y="3044"/>
                    <a:pt x="2694" y="3008"/>
                    <a:pt x="2694" y="2965"/>
                  </a:cubicBezTo>
                  <a:lnTo>
                    <a:pt x="2693" y="1091"/>
                  </a:lnTo>
                  <a:lnTo>
                    <a:pt x="1391" y="16"/>
                  </a:lnTo>
                  <a:cubicBezTo>
                    <a:pt x="1378" y="6"/>
                    <a:pt x="1362" y="0"/>
                    <a:pt x="13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4697;p59">
              <a:extLst>
                <a:ext uri="{FF2B5EF4-FFF2-40B4-BE49-F238E27FC236}">
                  <a16:creationId xmlns:a16="http://schemas.microsoft.com/office/drawing/2014/main" id="{C36DD3C7-310C-EE58-A657-5F2FF371C5BA}"/>
                </a:ext>
              </a:extLst>
            </p:cNvPr>
            <p:cNvSpPr/>
            <p:nvPr/>
          </p:nvSpPr>
          <p:spPr>
            <a:xfrm>
              <a:off x="2996045" y="3034026"/>
              <a:ext cx="95715" cy="69377"/>
            </a:xfrm>
            <a:custGeom>
              <a:avLst/>
              <a:gdLst/>
              <a:ahLst/>
              <a:cxnLst/>
              <a:rect l="l" t="t" r="r" b="b"/>
              <a:pathLst>
                <a:path w="2696" h="1954" extrusionOk="0">
                  <a:moveTo>
                    <a:pt x="0" y="0"/>
                  </a:moveTo>
                  <a:lnTo>
                    <a:pt x="0" y="1874"/>
                  </a:lnTo>
                  <a:cubicBezTo>
                    <a:pt x="0" y="1917"/>
                    <a:pt x="36" y="1953"/>
                    <a:pt x="79" y="1953"/>
                  </a:cubicBezTo>
                  <a:lnTo>
                    <a:pt x="2616" y="1953"/>
                  </a:lnTo>
                  <a:cubicBezTo>
                    <a:pt x="2659" y="1953"/>
                    <a:pt x="2695" y="1917"/>
                    <a:pt x="2695" y="1874"/>
                  </a:cubicBezTo>
                  <a:lnTo>
                    <a:pt x="2695" y="0"/>
                  </a:lnTo>
                  <a:lnTo>
                    <a:pt x="1397" y="856"/>
                  </a:lnTo>
                  <a:cubicBezTo>
                    <a:pt x="1384" y="867"/>
                    <a:pt x="1366" y="873"/>
                    <a:pt x="1349" y="873"/>
                  </a:cubicBezTo>
                  <a:cubicBezTo>
                    <a:pt x="1331" y="873"/>
                    <a:pt x="1313" y="867"/>
                    <a:pt x="1298" y="85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4698;p59">
              <a:extLst>
                <a:ext uri="{FF2B5EF4-FFF2-40B4-BE49-F238E27FC236}">
                  <a16:creationId xmlns:a16="http://schemas.microsoft.com/office/drawing/2014/main" id="{6F91BCA3-9A33-B93C-D67A-BA6C82800371}"/>
                </a:ext>
              </a:extLst>
            </p:cNvPr>
            <p:cNvSpPr/>
            <p:nvPr/>
          </p:nvSpPr>
          <p:spPr>
            <a:xfrm>
              <a:off x="3034034" y="2995292"/>
              <a:ext cx="57763" cy="108113"/>
            </a:xfrm>
            <a:custGeom>
              <a:avLst/>
              <a:gdLst/>
              <a:ahLst/>
              <a:cxnLst/>
              <a:rect l="l" t="t" r="r" b="b"/>
              <a:pathLst>
                <a:path w="1627" h="3045" extrusionOk="0">
                  <a:moveTo>
                    <a:pt x="279" y="0"/>
                  </a:moveTo>
                  <a:cubicBezTo>
                    <a:pt x="263" y="0"/>
                    <a:pt x="248" y="6"/>
                    <a:pt x="235" y="16"/>
                  </a:cubicBezTo>
                  <a:lnTo>
                    <a:pt x="1" y="209"/>
                  </a:lnTo>
                  <a:lnTo>
                    <a:pt x="1152" y="1159"/>
                  </a:lnTo>
                  <a:cubicBezTo>
                    <a:pt x="1218" y="1212"/>
                    <a:pt x="1257" y="1293"/>
                    <a:pt x="1257" y="1378"/>
                  </a:cubicBezTo>
                  <a:lnTo>
                    <a:pt x="1257" y="3044"/>
                  </a:lnTo>
                  <a:lnTo>
                    <a:pt x="1548" y="3044"/>
                  </a:lnTo>
                  <a:cubicBezTo>
                    <a:pt x="1591" y="3044"/>
                    <a:pt x="1627" y="3008"/>
                    <a:pt x="1627" y="2965"/>
                  </a:cubicBezTo>
                  <a:lnTo>
                    <a:pt x="1627" y="1091"/>
                  </a:lnTo>
                  <a:lnTo>
                    <a:pt x="323" y="16"/>
                  </a:lnTo>
                  <a:cubicBezTo>
                    <a:pt x="310" y="6"/>
                    <a:pt x="294" y="0"/>
                    <a:pt x="279" y="0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4699;p59">
              <a:extLst>
                <a:ext uri="{FF2B5EF4-FFF2-40B4-BE49-F238E27FC236}">
                  <a16:creationId xmlns:a16="http://schemas.microsoft.com/office/drawing/2014/main" id="{78567A29-29A3-70E9-677C-A19612A16812}"/>
                </a:ext>
              </a:extLst>
            </p:cNvPr>
            <p:cNvSpPr/>
            <p:nvPr/>
          </p:nvSpPr>
          <p:spPr>
            <a:xfrm>
              <a:off x="3075821" y="3034026"/>
              <a:ext cx="15976" cy="69377"/>
            </a:xfrm>
            <a:custGeom>
              <a:avLst/>
              <a:gdLst/>
              <a:ahLst/>
              <a:cxnLst/>
              <a:rect l="l" t="t" r="r" b="b"/>
              <a:pathLst>
                <a:path w="450" h="1954" extrusionOk="0">
                  <a:moveTo>
                    <a:pt x="450" y="0"/>
                  </a:moveTo>
                  <a:lnTo>
                    <a:pt x="80" y="245"/>
                  </a:lnTo>
                  <a:lnTo>
                    <a:pt x="80" y="1874"/>
                  </a:lnTo>
                  <a:cubicBezTo>
                    <a:pt x="80" y="1917"/>
                    <a:pt x="44" y="1953"/>
                    <a:pt x="1" y="1953"/>
                  </a:cubicBezTo>
                  <a:lnTo>
                    <a:pt x="371" y="1953"/>
                  </a:lnTo>
                  <a:cubicBezTo>
                    <a:pt x="414" y="1953"/>
                    <a:pt x="450" y="1917"/>
                    <a:pt x="450" y="1874"/>
                  </a:cubicBezTo>
                  <a:lnTo>
                    <a:pt x="450" y="0"/>
                  </a:ln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" name="Google Shape;19284;p78">
            <a:extLst>
              <a:ext uri="{FF2B5EF4-FFF2-40B4-BE49-F238E27FC236}">
                <a16:creationId xmlns:a16="http://schemas.microsoft.com/office/drawing/2014/main" id="{2B334308-4FDA-7F2A-F427-CFB4193AAC4D}"/>
              </a:ext>
            </a:extLst>
          </p:cNvPr>
          <p:cNvGrpSpPr/>
          <p:nvPr/>
        </p:nvGrpSpPr>
        <p:grpSpPr>
          <a:xfrm>
            <a:off x="4713618" y="2046117"/>
            <a:ext cx="441772" cy="287527"/>
            <a:chOff x="6988887" y="1538854"/>
            <a:chExt cx="499920" cy="300136"/>
          </a:xfrm>
        </p:grpSpPr>
        <p:sp>
          <p:nvSpPr>
            <p:cNvPr id="28" name="Google Shape;19285;p78">
              <a:extLst>
                <a:ext uri="{FF2B5EF4-FFF2-40B4-BE49-F238E27FC236}">
                  <a16:creationId xmlns:a16="http://schemas.microsoft.com/office/drawing/2014/main" id="{FB72F2F5-A746-BDD1-40E6-02F80AB4907B}"/>
                </a:ext>
              </a:extLst>
            </p:cNvPr>
            <p:cNvSpPr/>
            <p:nvPr/>
          </p:nvSpPr>
          <p:spPr>
            <a:xfrm>
              <a:off x="7052826" y="1538854"/>
              <a:ext cx="372777" cy="247155"/>
            </a:xfrm>
            <a:custGeom>
              <a:avLst/>
              <a:gdLst/>
              <a:ahLst/>
              <a:cxnLst/>
              <a:rect l="l" t="t" r="r" b="b"/>
              <a:pathLst>
                <a:path w="14220" h="9428" extrusionOk="0">
                  <a:moveTo>
                    <a:pt x="622" y="1"/>
                  </a:moveTo>
                  <a:cubicBezTo>
                    <a:pt x="275" y="1"/>
                    <a:pt x="1" y="290"/>
                    <a:pt x="1" y="636"/>
                  </a:cubicBezTo>
                  <a:lnTo>
                    <a:pt x="1" y="9427"/>
                  </a:lnTo>
                  <a:lnTo>
                    <a:pt x="14220" y="9427"/>
                  </a:lnTo>
                  <a:lnTo>
                    <a:pt x="14220" y="636"/>
                  </a:lnTo>
                  <a:cubicBezTo>
                    <a:pt x="14220" y="290"/>
                    <a:pt x="13931" y="1"/>
                    <a:pt x="1358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9286;p78">
              <a:extLst>
                <a:ext uri="{FF2B5EF4-FFF2-40B4-BE49-F238E27FC236}">
                  <a16:creationId xmlns:a16="http://schemas.microsoft.com/office/drawing/2014/main" id="{3A222804-B469-24A2-99DB-5E6736347B1C}"/>
                </a:ext>
              </a:extLst>
            </p:cNvPr>
            <p:cNvSpPr/>
            <p:nvPr/>
          </p:nvSpPr>
          <p:spPr>
            <a:xfrm>
              <a:off x="6988887" y="1773872"/>
              <a:ext cx="499920" cy="33319"/>
            </a:xfrm>
            <a:custGeom>
              <a:avLst/>
              <a:gdLst/>
              <a:ahLst/>
              <a:cxnLst/>
              <a:rect l="l" t="t" r="r" b="b"/>
              <a:pathLst>
                <a:path w="19070" h="1271" extrusionOk="0">
                  <a:moveTo>
                    <a:pt x="2425" y="0"/>
                  </a:moveTo>
                  <a:lnTo>
                    <a:pt x="0" y="924"/>
                  </a:lnTo>
                  <a:lnTo>
                    <a:pt x="0" y="1271"/>
                  </a:lnTo>
                  <a:lnTo>
                    <a:pt x="19069" y="1271"/>
                  </a:lnTo>
                  <a:lnTo>
                    <a:pt x="19069" y="924"/>
                  </a:lnTo>
                  <a:lnTo>
                    <a:pt x="16659" y="0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9287;p78">
              <a:extLst>
                <a:ext uri="{FF2B5EF4-FFF2-40B4-BE49-F238E27FC236}">
                  <a16:creationId xmlns:a16="http://schemas.microsoft.com/office/drawing/2014/main" id="{63D19334-2206-003A-E6A2-2C0DD72BF64A}"/>
                </a:ext>
              </a:extLst>
            </p:cNvPr>
            <p:cNvSpPr/>
            <p:nvPr/>
          </p:nvSpPr>
          <p:spPr>
            <a:xfrm>
              <a:off x="6988887" y="1798095"/>
              <a:ext cx="499920" cy="40895"/>
            </a:xfrm>
            <a:custGeom>
              <a:avLst/>
              <a:gdLst/>
              <a:ahLst/>
              <a:cxnLst/>
              <a:rect l="l" t="t" r="r" b="b"/>
              <a:pathLst>
                <a:path w="19070" h="1560" extrusionOk="0">
                  <a:moveTo>
                    <a:pt x="0" y="0"/>
                  </a:moveTo>
                  <a:lnTo>
                    <a:pt x="0" y="347"/>
                  </a:lnTo>
                  <a:cubicBezTo>
                    <a:pt x="0" y="1011"/>
                    <a:pt x="549" y="1559"/>
                    <a:pt x="1227" y="1559"/>
                  </a:cubicBezTo>
                  <a:lnTo>
                    <a:pt x="17842" y="1559"/>
                  </a:lnTo>
                  <a:cubicBezTo>
                    <a:pt x="18521" y="1559"/>
                    <a:pt x="19069" y="1011"/>
                    <a:pt x="19069" y="347"/>
                  </a:cubicBezTo>
                  <a:lnTo>
                    <a:pt x="19069" y="0"/>
                  </a:lnTo>
                  <a:close/>
                </a:path>
              </a:pathLst>
            </a:custGeom>
            <a:solidFill>
              <a:srgbClr val="F2F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9288;p78">
              <a:extLst>
                <a:ext uri="{FF2B5EF4-FFF2-40B4-BE49-F238E27FC236}">
                  <a16:creationId xmlns:a16="http://schemas.microsoft.com/office/drawing/2014/main" id="{EF7DE248-851C-7420-F519-EC01FA84CC4E}"/>
                </a:ext>
              </a:extLst>
            </p:cNvPr>
            <p:cNvSpPr/>
            <p:nvPr/>
          </p:nvSpPr>
          <p:spPr>
            <a:xfrm>
              <a:off x="7149323" y="1798095"/>
              <a:ext cx="180543" cy="29544"/>
            </a:xfrm>
            <a:custGeom>
              <a:avLst/>
              <a:gdLst/>
              <a:ahLst/>
              <a:cxnLst/>
              <a:rect l="l" t="t" r="r" b="b"/>
              <a:pathLst>
                <a:path w="6887" h="1127" extrusionOk="0">
                  <a:moveTo>
                    <a:pt x="1" y="0"/>
                  </a:moveTo>
                  <a:lnTo>
                    <a:pt x="1040" y="1039"/>
                  </a:lnTo>
                  <a:cubicBezTo>
                    <a:pt x="1083" y="1097"/>
                    <a:pt x="1156" y="1126"/>
                    <a:pt x="1242" y="1126"/>
                  </a:cubicBezTo>
                  <a:lnTo>
                    <a:pt x="5645" y="1126"/>
                  </a:lnTo>
                  <a:cubicBezTo>
                    <a:pt x="5717" y="1126"/>
                    <a:pt x="5804" y="1097"/>
                    <a:pt x="5847" y="1039"/>
                  </a:cubicBezTo>
                  <a:lnTo>
                    <a:pt x="6887" y="0"/>
                  </a:lnTo>
                  <a:lnTo>
                    <a:pt x="6064" y="0"/>
                  </a:lnTo>
                  <a:lnTo>
                    <a:pt x="5515" y="549"/>
                  </a:lnTo>
                  <a:lnTo>
                    <a:pt x="1358" y="549"/>
                  </a:lnTo>
                  <a:lnTo>
                    <a:pt x="809" y="0"/>
                  </a:lnTo>
                  <a:close/>
                </a:path>
              </a:pathLst>
            </a:custGeom>
            <a:solidFill>
              <a:srgbClr val="94A5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9289;p78">
              <a:extLst>
                <a:ext uri="{FF2B5EF4-FFF2-40B4-BE49-F238E27FC236}">
                  <a16:creationId xmlns:a16="http://schemas.microsoft.com/office/drawing/2014/main" id="{0337C295-E514-EA35-3CF7-3515EEDFB409}"/>
                </a:ext>
              </a:extLst>
            </p:cNvPr>
            <p:cNvSpPr/>
            <p:nvPr/>
          </p:nvSpPr>
          <p:spPr>
            <a:xfrm>
              <a:off x="7052826" y="1562317"/>
              <a:ext cx="372777" cy="188119"/>
            </a:xfrm>
            <a:custGeom>
              <a:avLst/>
              <a:gdLst/>
              <a:ahLst/>
              <a:cxnLst/>
              <a:rect l="l" t="t" r="r" b="b"/>
              <a:pathLst>
                <a:path w="14220" h="7176" extrusionOk="0">
                  <a:moveTo>
                    <a:pt x="1" y="1"/>
                  </a:moveTo>
                  <a:lnTo>
                    <a:pt x="1" y="7175"/>
                  </a:lnTo>
                  <a:lnTo>
                    <a:pt x="14220" y="7175"/>
                  </a:lnTo>
                  <a:lnTo>
                    <a:pt x="14220" y="1"/>
                  </a:lnTo>
                  <a:close/>
                </a:path>
              </a:pathLst>
            </a:custGeom>
            <a:solidFill>
              <a:srgbClr val="91A2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9290;p78">
              <a:extLst>
                <a:ext uri="{FF2B5EF4-FFF2-40B4-BE49-F238E27FC236}">
                  <a16:creationId xmlns:a16="http://schemas.microsoft.com/office/drawing/2014/main" id="{0B716C10-5744-A347-2805-2B0B56900568}"/>
                </a:ext>
              </a:extLst>
            </p:cNvPr>
            <p:cNvSpPr/>
            <p:nvPr/>
          </p:nvSpPr>
          <p:spPr>
            <a:xfrm>
              <a:off x="7052826" y="1562317"/>
              <a:ext cx="139674" cy="188119"/>
            </a:xfrm>
            <a:custGeom>
              <a:avLst/>
              <a:gdLst/>
              <a:ahLst/>
              <a:cxnLst/>
              <a:rect l="l" t="t" r="r" b="b"/>
              <a:pathLst>
                <a:path w="5328" h="7176" extrusionOk="0">
                  <a:moveTo>
                    <a:pt x="1" y="1"/>
                  </a:moveTo>
                  <a:lnTo>
                    <a:pt x="1" y="7175"/>
                  </a:lnTo>
                  <a:lnTo>
                    <a:pt x="5327" y="7175"/>
                  </a:lnTo>
                  <a:lnTo>
                    <a:pt x="5327" y="1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9291;p78">
              <a:extLst>
                <a:ext uri="{FF2B5EF4-FFF2-40B4-BE49-F238E27FC236}">
                  <a16:creationId xmlns:a16="http://schemas.microsoft.com/office/drawing/2014/main" id="{3567B92F-4C76-B0B6-A453-B73A7FB1D97C}"/>
                </a:ext>
              </a:extLst>
            </p:cNvPr>
            <p:cNvSpPr/>
            <p:nvPr/>
          </p:nvSpPr>
          <p:spPr>
            <a:xfrm>
              <a:off x="7087639" y="1601692"/>
              <a:ext cx="44697" cy="25376"/>
            </a:xfrm>
            <a:custGeom>
              <a:avLst/>
              <a:gdLst/>
              <a:ahLst/>
              <a:cxnLst/>
              <a:rect l="l" t="t" r="r" b="b"/>
              <a:pathLst>
                <a:path w="1705" h="968" extrusionOk="0">
                  <a:moveTo>
                    <a:pt x="189" y="0"/>
                  </a:moveTo>
                  <a:cubicBezTo>
                    <a:pt x="87" y="0"/>
                    <a:pt x="1" y="72"/>
                    <a:pt x="1" y="173"/>
                  </a:cubicBezTo>
                  <a:lnTo>
                    <a:pt x="1" y="794"/>
                  </a:lnTo>
                  <a:cubicBezTo>
                    <a:pt x="1" y="881"/>
                    <a:pt x="87" y="967"/>
                    <a:pt x="189" y="967"/>
                  </a:cubicBezTo>
                  <a:lnTo>
                    <a:pt x="1517" y="967"/>
                  </a:lnTo>
                  <a:cubicBezTo>
                    <a:pt x="1618" y="967"/>
                    <a:pt x="1704" y="881"/>
                    <a:pt x="1704" y="794"/>
                  </a:cubicBezTo>
                  <a:lnTo>
                    <a:pt x="1704" y="173"/>
                  </a:lnTo>
                  <a:cubicBezTo>
                    <a:pt x="1704" y="72"/>
                    <a:pt x="1618" y="0"/>
                    <a:pt x="1517" y="0"/>
                  </a:cubicBezTo>
                  <a:close/>
                </a:path>
              </a:pathLst>
            </a:custGeom>
            <a:solidFill>
              <a:srgbClr val="F2F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9292;p78">
              <a:extLst>
                <a:ext uri="{FF2B5EF4-FFF2-40B4-BE49-F238E27FC236}">
                  <a16:creationId xmlns:a16="http://schemas.microsoft.com/office/drawing/2014/main" id="{9BED3041-9E2C-5095-2C6A-693613F336F0}"/>
                </a:ext>
              </a:extLst>
            </p:cNvPr>
            <p:cNvSpPr/>
            <p:nvPr/>
          </p:nvSpPr>
          <p:spPr>
            <a:xfrm>
              <a:off x="7077442" y="1642561"/>
              <a:ext cx="100299" cy="15152"/>
            </a:xfrm>
            <a:custGeom>
              <a:avLst/>
              <a:gdLst/>
              <a:ahLst/>
              <a:cxnLst/>
              <a:rect l="l" t="t" r="r" b="b"/>
              <a:pathLst>
                <a:path w="3826" h="578" extrusionOk="0">
                  <a:moveTo>
                    <a:pt x="390" y="0"/>
                  </a:moveTo>
                  <a:cubicBezTo>
                    <a:pt x="0" y="0"/>
                    <a:pt x="0" y="578"/>
                    <a:pt x="390" y="578"/>
                  </a:cubicBezTo>
                  <a:lnTo>
                    <a:pt x="3436" y="578"/>
                  </a:lnTo>
                  <a:cubicBezTo>
                    <a:pt x="3825" y="578"/>
                    <a:pt x="3825" y="0"/>
                    <a:pt x="3436" y="0"/>
                  </a:cubicBezTo>
                  <a:close/>
                </a:path>
              </a:pathLst>
            </a:custGeom>
            <a:solidFill>
              <a:srgbClr val="F2F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9293;p78">
              <a:extLst>
                <a:ext uri="{FF2B5EF4-FFF2-40B4-BE49-F238E27FC236}">
                  <a16:creationId xmlns:a16="http://schemas.microsoft.com/office/drawing/2014/main" id="{2476A5EB-EF08-4AB5-18FA-AE53C8F86CB1}"/>
                </a:ext>
              </a:extLst>
            </p:cNvPr>
            <p:cNvSpPr/>
            <p:nvPr/>
          </p:nvSpPr>
          <p:spPr>
            <a:xfrm>
              <a:off x="7122846" y="1671686"/>
              <a:ext cx="44670" cy="25769"/>
            </a:xfrm>
            <a:custGeom>
              <a:avLst/>
              <a:gdLst/>
              <a:ahLst/>
              <a:cxnLst/>
              <a:rect l="l" t="t" r="r" b="b"/>
              <a:pathLst>
                <a:path w="1704" h="983" extrusionOk="0">
                  <a:moveTo>
                    <a:pt x="188" y="1"/>
                  </a:moveTo>
                  <a:cubicBezTo>
                    <a:pt x="87" y="1"/>
                    <a:pt x="0" y="87"/>
                    <a:pt x="0" y="188"/>
                  </a:cubicBezTo>
                  <a:lnTo>
                    <a:pt x="0" y="795"/>
                  </a:lnTo>
                  <a:cubicBezTo>
                    <a:pt x="0" y="896"/>
                    <a:pt x="87" y="982"/>
                    <a:pt x="188" y="982"/>
                  </a:cubicBezTo>
                  <a:lnTo>
                    <a:pt x="1516" y="982"/>
                  </a:lnTo>
                  <a:cubicBezTo>
                    <a:pt x="1617" y="982"/>
                    <a:pt x="1704" y="896"/>
                    <a:pt x="1704" y="795"/>
                  </a:cubicBezTo>
                  <a:lnTo>
                    <a:pt x="1704" y="188"/>
                  </a:lnTo>
                  <a:cubicBezTo>
                    <a:pt x="1704" y="87"/>
                    <a:pt x="1617" y="1"/>
                    <a:pt x="1516" y="1"/>
                  </a:cubicBezTo>
                  <a:close/>
                </a:path>
              </a:pathLst>
            </a:custGeom>
            <a:solidFill>
              <a:srgbClr val="F2F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9294;p78">
              <a:extLst>
                <a:ext uri="{FF2B5EF4-FFF2-40B4-BE49-F238E27FC236}">
                  <a16:creationId xmlns:a16="http://schemas.microsoft.com/office/drawing/2014/main" id="{813E7C7C-FBFB-827D-2DB3-98A2BF584856}"/>
                </a:ext>
              </a:extLst>
            </p:cNvPr>
            <p:cNvSpPr/>
            <p:nvPr/>
          </p:nvSpPr>
          <p:spPr>
            <a:xfrm>
              <a:off x="7077442" y="1712948"/>
              <a:ext cx="100299" cy="15152"/>
            </a:xfrm>
            <a:custGeom>
              <a:avLst/>
              <a:gdLst/>
              <a:ahLst/>
              <a:cxnLst/>
              <a:rect l="l" t="t" r="r" b="b"/>
              <a:pathLst>
                <a:path w="3826" h="578" extrusionOk="0">
                  <a:moveTo>
                    <a:pt x="390" y="0"/>
                  </a:moveTo>
                  <a:cubicBezTo>
                    <a:pt x="0" y="0"/>
                    <a:pt x="0" y="578"/>
                    <a:pt x="390" y="578"/>
                  </a:cubicBezTo>
                  <a:lnTo>
                    <a:pt x="3436" y="578"/>
                  </a:lnTo>
                  <a:cubicBezTo>
                    <a:pt x="3825" y="578"/>
                    <a:pt x="3825" y="0"/>
                    <a:pt x="3436" y="0"/>
                  </a:cubicBezTo>
                  <a:close/>
                </a:path>
              </a:pathLst>
            </a:custGeom>
            <a:solidFill>
              <a:srgbClr val="F2F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9295;p78">
              <a:extLst>
                <a:ext uri="{FF2B5EF4-FFF2-40B4-BE49-F238E27FC236}">
                  <a16:creationId xmlns:a16="http://schemas.microsoft.com/office/drawing/2014/main" id="{5832F542-0E0D-7656-1C06-204EFFCCEC7D}"/>
                </a:ext>
              </a:extLst>
            </p:cNvPr>
            <p:cNvSpPr/>
            <p:nvPr/>
          </p:nvSpPr>
          <p:spPr>
            <a:xfrm>
              <a:off x="7228807" y="1623922"/>
              <a:ext cx="51041" cy="79589"/>
            </a:xfrm>
            <a:custGeom>
              <a:avLst/>
              <a:gdLst/>
              <a:ahLst/>
              <a:cxnLst/>
              <a:rect l="l" t="t" r="r" b="b"/>
              <a:pathLst>
                <a:path w="1947" h="3036" extrusionOk="0">
                  <a:moveTo>
                    <a:pt x="1529" y="1"/>
                  </a:moveTo>
                  <a:cubicBezTo>
                    <a:pt x="1462" y="1"/>
                    <a:pt x="1392" y="27"/>
                    <a:pt x="1328" y="90"/>
                  </a:cubicBezTo>
                  <a:lnTo>
                    <a:pt x="116" y="1317"/>
                  </a:lnTo>
                  <a:cubicBezTo>
                    <a:pt x="0" y="1433"/>
                    <a:pt x="0" y="1606"/>
                    <a:pt x="116" y="1722"/>
                  </a:cubicBezTo>
                  <a:lnTo>
                    <a:pt x="1328" y="2949"/>
                  </a:lnTo>
                  <a:cubicBezTo>
                    <a:pt x="1386" y="2992"/>
                    <a:pt x="1458" y="3035"/>
                    <a:pt x="1530" y="3035"/>
                  </a:cubicBezTo>
                  <a:cubicBezTo>
                    <a:pt x="1790" y="3035"/>
                    <a:pt x="1920" y="2718"/>
                    <a:pt x="1747" y="2544"/>
                  </a:cubicBezTo>
                  <a:lnTo>
                    <a:pt x="722" y="1520"/>
                  </a:lnTo>
                  <a:lnTo>
                    <a:pt x="1747" y="495"/>
                  </a:lnTo>
                  <a:cubicBezTo>
                    <a:pt x="1947" y="295"/>
                    <a:pt x="1754" y="1"/>
                    <a:pt x="1529" y="1"/>
                  </a:cubicBezTo>
                  <a:close/>
                </a:path>
              </a:pathLst>
            </a:custGeom>
            <a:solidFill>
              <a:srgbClr val="F2F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9296;p78">
              <a:extLst>
                <a:ext uri="{FF2B5EF4-FFF2-40B4-BE49-F238E27FC236}">
                  <a16:creationId xmlns:a16="http://schemas.microsoft.com/office/drawing/2014/main" id="{0BA595D0-FD25-E7CF-B0F8-9A02F8A1A40F}"/>
                </a:ext>
              </a:extLst>
            </p:cNvPr>
            <p:cNvSpPr/>
            <p:nvPr/>
          </p:nvSpPr>
          <p:spPr>
            <a:xfrm>
              <a:off x="7342449" y="1624079"/>
              <a:ext cx="50988" cy="79431"/>
            </a:xfrm>
            <a:custGeom>
              <a:avLst/>
              <a:gdLst/>
              <a:ahLst/>
              <a:cxnLst/>
              <a:rect l="l" t="t" r="r" b="b"/>
              <a:pathLst>
                <a:path w="1945" h="3030" extrusionOk="0">
                  <a:moveTo>
                    <a:pt x="420" y="1"/>
                  </a:moveTo>
                  <a:cubicBezTo>
                    <a:pt x="194" y="1"/>
                    <a:pt x="0" y="291"/>
                    <a:pt x="212" y="503"/>
                  </a:cubicBezTo>
                  <a:lnTo>
                    <a:pt x="1223" y="1514"/>
                  </a:lnTo>
                  <a:lnTo>
                    <a:pt x="212" y="2538"/>
                  </a:lnTo>
                  <a:cubicBezTo>
                    <a:pt x="25" y="2712"/>
                    <a:pt x="155" y="3029"/>
                    <a:pt x="415" y="3029"/>
                  </a:cubicBezTo>
                  <a:cubicBezTo>
                    <a:pt x="487" y="3029"/>
                    <a:pt x="559" y="2986"/>
                    <a:pt x="617" y="2943"/>
                  </a:cubicBezTo>
                  <a:lnTo>
                    <a:pt x="1844" y="1716"/>
                  </a:lnTo>
                  <a:cubicBezTo>
                    <a:pt x="1945" y="1600"/>
                    <a:pt x="1945" y="1427"/>
                    <a:pt x="1844" y="1311"/>
                  </a:cubicBezTo>
                  <a:lnTo>
                    <a:pt x="617" y="84"/>
                  </a:lnTo>
                  <a:cubicBezTo>
                    <a:pt x="555" y="26"/>
                    <a:pt x="486" y="1"/>
                    <a:pt x="420" y="1"/>
                  </a:cubicBezTo>
                  <a:close/>
                </a:path>
              </a:pathLst>
            </a:custGeom>
            <a:solidFill>
              <a:srgbClr val="F2F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9297;p78">
              <a:extLst>
                <a:ext uri="{FF2B5EF4-FFF2-40B4-BE49-F238E27FC236}">
                  <a16:creationId xmlns:a16="http://schemas.microsoft.com/office/drawing/2014/main" id="{1E9634B5-E1ED-E56A-1EE1-7FB4B03E9EA8}"/>
                </a:ext>
              </a:extLst>
            </p:cNvPr>
            <p:cNvSpPr/>
            <p:nvPr/>
          </p:nvSpPr>
          <p:spPr>
            <a:xfrm>
              <a:off x="7287450" y="1614485"/>
              <a:ext cx="48734" cy="98490"/>
            </a:xfrm>
            <a:custGeom>
              <a:avLst/>
              <a:gdLst/>
              <a:ahLst/>
              <a:cxnLst/>
              <a:rect l="l" t="t" r="r" b="b"/>
              <a:pathLst>
                <a:path w="1859" h="3757" extrusionOk="0">
                  <a:moveTo>
                    <a:pt x="1494" y="1"/>
                  </a:moveTo>
                  <a:cubicBezTo>
                    <a:pt x="1388" y="1"/>
                    <a:pt x="1281" y="57"/>
                    <a:pt x="1228" y="191"/>
                  </a:cubicBezTo>
                  <a:lnTo>
                    <a:pt x="73" y="3366"/>
                  </a:lnTo>
                  <a:cubicBezTo>
                    <a:pt x="1" y="3554"/>
                    <a:pt x="131" y="3742"/>
                    <a:pt x="333" y="3756"/>
                  </a:cubicBezTo>
                  <a:cubicBezTo>
                    <a:pt x="463" y="3756"/>
                    <a:pt x="564" y="3684"/>
                    <a:pt x="607" y="3568"/>
                  </a:cubicBezTo>
                  <a:lnTo>
                    <a:pt x="1776" y="393"/>
                  </a:lnTo>
                  <a:cubicBezTo>
                    <a:pt x="1858" y="165"/>
                    <a:pt x="1676" y="1"/>
                    <a:pt x="1494" y="1"/>
                  </a:cubicBezTo>
                  <a:close/>
                </a:path>
              </a:pathLst>
            </a:custGeom>
            <a:solidFill>
              <a:srgbClr val="F2F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" name="Google Shape;16737;p76">
            <a:extLst>
              <a:ext uri="{FF2B5EF4-FFF2-40B4-BE49-F238E27FC236}">
                <a16:creationId xmlns:a16="http://schemas.microsoft.com/office/drawing/2014/main" id="{D67B5A00-136D-FEE5-6E3A-687F7F982733}"/>
              </a:ext>
            </a:extLst>
          </p:cNvPr>
          <p:cNvGrpSpPr/>
          <p:nvPr/>
        </p:nvGrpSpPr>
        <p:grpSpPr>
          <a:xfrm>
            <a:off x="4765675" y="2905328"/>
            <a:ext cx="319914" cy="366639"/>
            <a:chOff x="4014449" y="1499997"/>
            <a:chExt cx="319914" cy="366639"/>
          </a:xfrm>
        </p:grpSpPr>
        <p:sp>
          <p:nvSpPr>
            <p:cNvPr id="44" name="Google Shape;16738;p76">
              <a:extLst>
                <a:ext uri="{FF2B5EF4-FFF2-40B4-BE49-F238E27FC236}">
                  <a16:creationId xmlns:a16="http://schemas.microsoft.com/office/drawing/2014/main" id="{3F1E4BE4-1CE7-87D2-255C-14982108376E}"/>
                </a:ext>
              </a:extLst>
            </p:cNvPr>
            <p:cNvSpPr/>
            <p:nvPr/>
          </p:nvSpPr>
          <p:spPr>
            <a:xfrm>
              <a:off x="4014449" y="1499997"/>
              <a:ext cx="319914" cy="366639"/>
            </a:xfrm>
            <a:custGeom>
              <a:avLst/>
              <a:gdLst/>
              <a:ahLst/>
              <a:cxnLst/>
              <a:rect l="l" t="t" r="r" b="b"/>
              <a:pathLst>
                <a:path w="12242" h="14030" extrusionOk="0">
                  <a:moveTo>
                    <a:pt x="6121" y="0"/>
                  </a:moveTo>
                  <a:cubicBezTo>
                    <a:pt x="6010" y="0"/>
                    <a:pt x="5899" y="29"/>
                    <a:pt x="5799" y="87"/>
                  </a:cubicBezTo>
                  <a:lnTo>
                    <a:pt x="442" y="3183"/>
                  </a:lnTo>
                  <a:cubicBezTo>
                    <a:pt x="308" y="3260"/>
                    <a:pt x="202" y="3366"/>
                    <a:pt x="125" y="3500"/>
                  </a:cubicBezTo>
                  <a:cubicBezTo>
                    <a:pt x="48" y="3635"/>
                    <a:pt x="10" y="3779"/>
                    <a:pt x="10" y="3933"/>
                  </a:cubicBezTo>
                  <a:lnTo>
                    <a:pt x="10" y="10135"/>
                  </a:lnTo>
                  <a:cubicBezTo>
                    <a:pt x="0" y="10356"/>
                    <a:pt x="125" y="10558"/>
                    <a:pt x="317" y="10674"/>
                  </a:cubicBezTo>
                  <a:lnTo>
                    <a:pt x="6125" y="14030"/>
                  </a:lnTo>
                  <a:cubicBezTo>
                    <a:pt x="12107" y="10558"/>
                    <a:pt x="11953" y="10683"/>
                    <a:pt x="12049" y="10587"/>
                  </a:cubicBezTo>
                  <a:cubicBezTo>
                    <a:pt x="12174" y="10472"/>
                    <a:pt x="12241" y="10308"/>
                    <a:pt x="12241" y="10135"/>
                  </a:cubicBezTo>
                  <a:lnTo>
                    <a:pt x="12241" y="3875"/>
                  </a:lnTo>
                  <a:cubicBezTo>
                    <a:pt x="12241" y="3596"/>
                    <a:pt x="12087" y="3346"/>
                    <a:pt x="11857" y="3212"/>
                  </a:cubicBezTo>
                  <a:lnTo>
                    <a:pt x="6981" y="394"/>
                  </a:lnTo>
                  <a:lnTo>
                    <a:pt x="6443" y="87"/>
                  </a:lnTo>
                  <a:cubicBezTo>
                    <a:pt x="6342" y="29"/>
                    <a:pt x="6231" y="0"/>
                    <a:pt x="6121" y="0"/>
                  </a:cubicBezTo>
                  <a:close/>
                </a:path>
              </a:pathLst>
            </a:custGeom>
            <a:solidFill>
              <a:srgbClr val="D1DA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" name="Google Shape;16739;p76">
              <a:extLst>
                <a:ext uri="{FF2B5EF4-FFF2-40B4-BE49-F238E27FC236}">
                  <a16:creationId xmlns:a16="http://schemas.microsoft.com/office/drawing/2014/main" id="{9F602FD9-DE98-F957-8C41-37DA7591E229}"/>
                </a:ext>
              </a:extLst>
            </p:cNvPr>
            <p:cNvSpPr/>
            <p:nvPr/>
          </p:nvSpPr>
          <p:spPr>
            <a:xfrm>
              <a:off x="4014449" y="1591199"/>
              <a:ext cx="319914" cy="275437"/>
            </a:xfrm>
            <a:custGeom>
              <a:avLst/>
              <a:gdLst/>
              <a:ahLst/>
              <a:cxnLst/>
              <a:rect l="l" t="t" r="r" b="b"/>
              <a:pathLst>
                <a:path w="12242" h="10540" extrusionOk="0">
                  <a:moveTo>
                    <a:pt x="12135" y="1"/>
                  </a:moveTo>
                  <a:lnTo>
                    <a:pt x="6125" y="3443"/>
                  </a:lnTo>
                  <a:lnTo>
                    <a:pt x="875" y="433"/>
                  </a:lnTo>
                  <a:lnTo>
                    <a:pt x="125" y="10"/>
                  </a:lnTo>
                  <a:cubicBezTo>
                    <a:pt x="48" y="145"/>
                    <a:pt x="10" y="289"/>
                    <a:pt x="10" y="443"/>
                  </a:cubicBezTo>
                  <a:lnTo>
                    <a:pt x="10" y="6645"/>
                  </a:lnTo>
                  <a:cubicBezTo>
                    <a:pt x="0" y="6866"/>
                    <a:pt x="125" y="7068"/>
                    <a:pt x="317" y="7184"/>
                  </a:cubicBezTo>
                  <a:lnTo>
                    <a:pt x="6125" y="10540"/>
                  </a:lnTo>
                  <a:cubicBezTo>
                    <a:pt x="12107" y="7068"/>
                    <a:pt x="11953" y="7193"/>
                    <a:pt x="12049" y="7097"/>
                  </a:cubicBezTo>
                  <a:cubicBezTo>
                    <a:pt x="12174" y="6982"/>
                    <a:pt x="12241" y="6818"/>
                    <a:pt x="12241" y="6645"/>
                  </a:cubicBezTo>
                  <a:lnTo>
                    <a:pt x="12241" y="385"/>
                  </a:lnTo>
                  <a:cubicBezTo>
                    <a:pt x="12241" y="251"/>
                    <a:pt x="12203" y="116"/>
                    <a:pt x="12135" y="1"/>
                  </a:cubicBezTo>
                  <a:close/>
                </a:path>
              </a:pathLst>
            </a:custGeom>
            <a:solidFill>
              <a:srgbClr val="859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6740;p76">
              <a:extLst>
                <a:ext uri="{FF2B5EF4-FFF2-40B4-BE49-F238E27FC236}">
                  <a16:creationId xmlns:a16="http://schemas.microsoft.com/office/drawing/2014/main" id="{99E72E19-A1C9-27E9-81E6-57706921078E}"/>
                </a:ext>
              </a:extLst>
            </p:cNvPr>
            <p:cNvSpPr/>
            <p:nvPr/>
          </p:nvSpPr>
          <p:spPr>
            <a:xfrm>
              <a:off x="4014685" y="1591199"/>
              <a:ext cx="159853" cy="248808"/>
            </a:xfrm>
            <a:custGeom>
              <a:avLst/>
              <a:gdLst/>
              <a:ahLst/>
              <a:cxnLst/>
              <a:rect l="l" t="t" r="r" b="b"/>
              <a:pathLst>
                <a:path w="6117" h="9521" extrusionOk="0">
                  <a:moveTo>
                    <a:pt x="116" y="1"/>
                  </a:moveTo>
                  <a:lnTo>
                    <a:pt x="116" y="10"/>
                  </a:lnTo>
                  <a:cubicBezTo>
                    <a:pt x="39" y="145"/>
                    <a:pt x="1" y="289"/>
                    <a:pt x="1" y="443"/>
                  </a:cubicBezTo>
                  <a:lnTo>
                    <a:pt x="1" y="5982"/>
                  </a:lnTo>
                  <a:lnTo>
                    <a:pt x="6116" y="9520"/>
                  </a:lnTo>
                  <a:lnTo>
                    <a:pt x="6116" y="3443"/>
                  </a:lnTo>
                  <a:lnTo>
                    <a:pt x="1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6741;p76">
              <a:extLst>
                <a:ext uri="{FF2B5EF4-FFF2-40B4-BE49-F238E27FC236}">
                  <a16:creationId xmlns:a16="http://schemas.microsoft.com/office/drawing/2014/main" id="{6D670C87-729D-CDB4-34F5-7A61D02A14D3}"/>
                </a:ext>
              </a:extLst>
            </p:cNvPr>
            <p:cNvSpPr/>
            <p:nvPr/>
          </p:nvSpPr>
          <p:spPr>
            <a:xfrm>
              <a:off x="4174511" y="1591460"/>
              <a:ext cx="159853" cy="275175"/>
            </a:xfrm>
            <a:custGeom>
              <a:avLst/>
              <a:gdLst/>
              <a:ahLst/>
              <a:cxnLst/>
              <a:rect l="l" t="t" r="r" b="b"/>
              <a:pathLst>
                <a:path w="6117" h="10530" extrusionOk="0">
                  <a:moveTo>
                    <a:pt x="6010" y="0"/>
                  </a:moveTo>
                  <a:lnTo>
                    <a:pt x="0" y="3433"/>
                  </a:lnTo>
                  <a:lnTo>
                    <a:pt x="0" y="10530"/>
                  </a:lnTo>
                  <a:lnTo>
                    <a:pt x="5809" y="7174"/>
                  </a:lnTo>
                  <a:cubicBezTo>
                    <a:pt x="6001" y="7058"/>
                    <a:pt x="6116" y="6856"/>
                    <a:pt x="6116" y="6635"/>
                  </a:cubicBezTo>
                  <a:lnTo>
                    <a:pt x="6116" y="375"/>
                  </a:lnTo>
                  <a:cubicBezTo>
                    <a:pt x="6116" y="241"/>
                    <a:pt x="6078" y="116"/>
                    <a:pt x="6010" y="0"/>
                  </a:cubicBezTo>
                  <a:close/>
                </a:path>
              </a:pathLst>
            </a:custGeom>
            <a:solidFill>
              <a:srgbClr val="6E82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6742;p76">
              <a:extLst>
                <a:ext uri="{FF2B5EF4-FFF2-40B4-BE49-F238E27FC236}">
                  <a16:creationId xmlns:a16="http://schemas.microsoft.com/office/drawing/2014/main" id="{8ADB221F-D012-40E4-EDE1-E9FBAD366723}"/>
                </a:ext>
              </a:extLst>
            </p:cNvPr>
            <p:cNvSpPr/>
            <p:nvPr/>
          </p:nvSpPr>
          <p:spPr>
            <a:xfrm>
              <a:off x="4174511" y="1591199"/>
              <a:ext cx="159853" cy="248808"/>
            </a:xfrm>
            <a:custGeom>
              <a:avLst/>
              <a:gdLst/>
              <a:ahLst/>
              <a:cxnLst/>
              <a:rect l="l" t="t" r="r" b="b"/>
              <a:pathLst>
                <a:path w="6117" h="9521" extrusionOk="0">
                  <a:moveTo>
                    <a:pt x="6010" y="1"/>
                  </a:moveTo>
                  <a:lnTo>
                    <a:pt x="0" y="3443"/>
                  </a:lnTo>
                  <a:lnTo>
                    <a:pt x="0" y="9520"/>
                  </a:lnTo>
                  <a:lnTo>
                    <a:pt x="5809" y="6164"/>
                  </a:lnTo>
                  <a:cubicBezTo>
                    <a:pt x="6001" y="6059"/>
                    <a:pt x="6116" y="5847"/>
                    <a:pt x="6116" y="5626"/>
                  </a:cubicBezTo>
                  <a:lnTo>
                    <a:pt x="6116" y="385"/>
                  </a:lnTo>
                  <a:cubicBezTo>
                    <a:pt x="6116" y="251"/>
                    <a:pt x="6078" y="116"/>
                    <a:pt x="601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42" name="Google Shape;1587;p41">
            <a:extLst>
              <a:ext uri="{FF2B5EF4-FFF2-40B4-BE49-F238E27FC236}">
                <a16:creationId xmlns:a16="http://schemas.microsoft.com/office/drawing/2014/main" id="{21545191-6B10-3711-72AA-54EC9CF7ACA9}"/>
              </a:ext>
            </a:extLst>
          </p:cNvPr>
          <p:cNvGrpSpPr/>
          <p:nvPr/>
        </p:nvGrpSpPr>
        <p:grpSpPr>
          <a:xfrm>
            <a:off x="1905157" y="3291757"/>
            <a:ext cx="2336400" cy="218100"/>
            <a:chOff x="1290775" y="1427525"/>
            <a:chExt cx="2336400" cy="218100"/>
          </a:xfrm>
        </p:grpSpPr>
        <p:sp>
          <p:nvSpPr>
            <p:cNvPr id="49" name="Google Shape;1588;p41">
              <a:extLst>
                <a:ext uri="{FF2B5EF4-FFF2-40B4-BE49-F238E27FC236}">
                  <a16:creationId xmlns:a16="http://schemas.microsoft.com/office/drawing/2014/main" id="{A3114804-E080-2CC7-315E-4ACC21D51DB7}"/>
                </a:ext>
              </a:extLst>
            </p:cNvPr>
            <p:cNvSpPr/>
            <p:nvPr/>
          </p:nvSpPr>
          <p:spPr>
            <a:xfrm>
              <a:off x="1290775" y="1427525"/>
              <a:ext cx="2336400" cy="218100"/>
            </a:xfrm>
            <a:prstGeom prst="rect">
              <a:avLst/>
            </a:prstGeom>
            <a:solidFill>
              <a:srgbClr val="ECE5B4"/>
            </a:solidFill>
            <a:ln w="9525" cap="flat" cmpd="sng">
              <a:solidFill>
                <a:srgbClr val="ECE5B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589;p41">
              <a:extLst>
                <a:ext uri="{FF2B5EF4-FFF2-40B4-BE49-F238E27FC236}">
                  <a16:creationId xmlns:a16="http://schemas.microsoft.com/office/drawing/2014/main" id="{09EA1A91-EE95-394B-9E0B-9C282569A634}"/>
                </a:ext>
              </a:extLst>
            </p:cNvPr>
            <p:cNvSpPr/>
            <p:nvPr/>
          </p:nvSpPr>
          <p:spPr>
            <a:xfrm>
              <a:off x="1405200" y="1486450"/>
              <a:ext cx="100200" cy="100200"/>
            </a:xfrm>
            <a:prstGeom prst="ellipse">
              <a:avLst/>
            </a:prstGeom>
            <a:solidFill>
              <a:srgbClr val="2F2B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590;p41">
              <a:extLst>
                <a:ext uri="{FF2B5EF4-FFF2-40B4-BE49-F238E27FC236}">
                  <a16:creationId xmlns:a16="http://schemas.microsoft.com/office/drawing/2014/main" id="{CC0440BF-CF56-652F-E70D-0447D016200B}"/>
                </a:ext>
              </a:extLst>
            </p:cNvPr>
            <p:cNvSpPr/>
            <p:nvPr/>
          </p:nvSpPr>
          <p:spPr>
            <a:xfrm>
              <a:off x="1588650" y="1486450"/>
              <a:ext cx="100200" cy="100200"/>
            </a:xfrm>
            <a:prstGeom prst="ellipse">
              <a:avLst/>
            </a:prstGeom>
            <a:solidFill>
              <a:srgbClr val="2F2B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591;p41">
              <a:extLst>
                <a:ext uri="{FF2B5EF4-FFF2-40B4-BE49-F238E27FC236}">
                  <a16:creationId xmlns:a16="http://schemas.microsoft.com/office/drawing/2014/main" id="{F118941E-DC61-1D7A-CF5E-F9E011C07964}"/>
                </a:ext>
              </a:extLst>
            </p:cNvPr>
            <p:cNvSpPr/>
            <p:nvPr/>
          </p:nvSpPr>
          <p:spPr>
            <a:xfrm>
              <a:off x="1772100" y="1486450"/>
              <a:ext cx="100200" cy="100200"/>
            </a:xfrm>
            <a:prstGeom prst="ellipse">
              <a:avLst/>
            </a:prstGeom>
            <a:solidFill>
              <a:srgbClr val="2F2B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" name="Google Shape;1605;p41">
            <a:extLst>
              <a:ext uri="{FF2B5EF4-FFF2-40B4-BE49-F238E27FC236}">
                <a16:creationId xmlns:a16="http://schemas.microsoft.com/office/drawing/2014/main" id="{5C14EA2B-4835-304F-CC9A-BC4386F6BB21}"/>
              </a:ext>
            </a:extLst>
          </p:cNvPr>
          <p:cNvSpPr txBox="1">
            <a:spLocks/>
          </p:cNvSpPr>
          <p:nvPr/>
        </p:nvSpPr>
        <p:spPr>
          <a:xfrm>
            <a:off x="1911056" y="3501768"/>
            <a:ext cx="2336400" cy="5277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Zen Dots"/>
              <a:buNone/>
              <a:defRPr sz="1600" b="0" i="0" u="none" strike="noStrike" cap="none">
                <a:solidFill>
                  <a:schemeClr val="lt2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Zen Dots"/>
              <a:buNone/>
              <a:defRPr sz="2400" b="0" i="0" u="none" strike="noStrike" cap="none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Zen Dots"/>
              <a:buNone/>
              <a:defRPr sz="2400" b="0" i="0" u="none" strike="noStrike" cap="none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Zen Dots"/>
              <a:buNone/>
              <a:defRPr sz="2400" b="0" i="0" u="none" strike="noStrike" cap="none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Zen Dots"/>
              <a:buNone/>
              <a:defRPr sz="2400" b="0" i="0" u="none" strike="noStrike" cap="none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Zen Dots"/>
              <a:buNone/>
              <a:defRPr sz="2400" b="0" i="0" u="none" strike="noStrike" cap="none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Zen Dots"/>
              <a:buNone/>
              <a:defRPr sz="2400" b="0" i="0" u="none" strike="noStrike" cap="none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Zen Dots"/>
              <a:buNone/>
              <a:defRPr sz="2400" b="0" i="0" u="none" strike="noStrike" cap="none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Zen Dots"/>
              <a:buNone/>
              <a:defRPr sz="2400" b="0" i="0" u="none" strike="noStrike" cap="none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9pPr>
          </a:lstStyle>
          <a:p>
            <a:r>
              <a:rPr lang="en-US" dirty="0" err="1"/>
              <a:t>SignalStore</a:t>
            </a:r>
            <a:endParaRPr lang="en-US" dirty="0"/>
          </a:p>
        </p:txBody>
      </p:sp>
      <p:sp>
        <p:nvSpPr>
          <p:cNvPr id="54" name="Google Shape;1606;p41">
            <a:extLst>
              <a:ext uri="{FF2B5EF4-FFF2-40B4-BE49-F238E27FC236}">
                <a16:creationId xmlns:a16="http://schemas.microsoft.com/office/drawing/2014/main" id="{72A55AFA-8FDF-C577-9CA0-E4E6BF22B3EE}"/>
              </a:ext>
            </a:extLst>
          </p:cNvPr>
          <p:cNvSpPr txBox="1">
            <a:spLocks/>
          </p:cNvSpPr>
          <p:nvPr/>
        </p:nvSpPr>
        <p:spPr>
          <a:xfrm>
            <a:off x="1911056" y="4029481"/>
            <a:ext cx="2336400" cy="6573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de-DE" dirty="0"/>
              <a:t>R</a:t>
            </a:r>
            <a:r>
              <a:rPr lang="en-GB" dirty="0" err="1"/>
              <a:t>eaktive</a:t>
            </a:r>
            <a:r>
              <a:rPr lang="en-GB" dirty="0"/>
              <a:t> State-</a:t>
            </a:r>
            <a:r>
              <a:rPr lang="en-GB" dirty="0" err="1"/>
              <a:t>Verwaltung</a:t>
            </a:r>
            <a:endParaRPr lang="en-US" dirty="0"/>
          </a:p>
        </p:txBody>
      </p:sp>
      <p:cxnSp>
        <p:nvCxnSpPr>
          <p:cNvPr id="58" name="Google Shape;1621;p41">
            <a:extLst>
              <a:ext uri="{FF2B5EF4-FFF2-40B4-BE49-F238E27FC236}">
                <a16:creationId xmlns:a16="http://schemas.microsoft.com/office/drawing/2014/main" id="{56992C66-5C24-AFBA-C7F1-89F75DD28805}"/>
              </a:ext>
            </a:extLst>
          </p:cNvPr>
          <p:cNvCxnSpPr>
            <a:cxnSpLocks/>
            <a:stCxn id="57" idx="3"/>
            <a:endCxn id="1618" idx="1"/>
          </p:cNvCxnSpPr>
          <p:nvPr/>
        </p:nvCxnSpPr>
        <p:spPr>
          <a:xfrm flipV="1">
            <a:off x="4259065" y="3105817"/>
            <a:ext cx="342368" cy="991624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2" name="Google Shape;1922;p45"/>
          <p:cNvSpPr/>
          <p:nvPr/>
        </p:nvSpPr>
        <p:spPr>
          <a:xfrm>
            <a:off x="1383650" y="2639600"/>
            <a:ext cx="2907600" cy="1052100"/>
          </a:xfrm>
          <a:prstGeom prst="rect">
            <a:avLst/>
          </a:prstGeom>
          <a:solidFill>
            <a:srgbClr val="7C7C7C">
              <a:alpha val="1421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23" name="Google Shape;1923;p45"/>
          <p:cNvGrpSpPr/>
          <p:nvPr/>
        </p:nvGrpSpPr>
        <p:grpSpPr>
          <a:xfrm>
            <a:off x="5070290" y="3232490"/>
            <a:ext cx="2760247" cy="1499530"/>
            <a:chOff x="5072850" y="1998050"/>
            <a:chExt cx="2813400" cy="2227800"/>
          </a:xfrm>
        </p:grpSpPr>
        <p:sp>
          <p:nvSpPr>
            <p:cNvPr id="1924" name="Google Shape;1924;p45"/>
            <p:cNvSpPr/>
            <p:nvPr/>
          </p:nvSpPr>
          <p:spPr>
            <a:xfrm>
              <a:off x="5072850" y="2216150"/>
              <a:ext cx="2813400" cy="20097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45"/>
            <p:cNvSpPr/>
            <p:nvPr/>
          </p:nvSpPr>
          <p:spPr>
            <a:xfrm>
              <a:off x="5072850" y="1998050"/>
              <a:ext cx="2813400" cy="2181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26" name="Google Shape;1926;p45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2"/>
                </a:solidFill>
              </a:rPr>
              <a:t>Komponenten </a:t>
            </a:r>
            <a:r>
              <a:rPr lang="en-US" dirty="0"/>
              <a:t>Beispiel</a:t>
            </a:r>
            <a:endParaRPr dirty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58831373-34C1-D68F-3796-F6AFAC27B0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5351" y="3286215"/>
            <a:ext cx="2813400" cy="1529471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40624CC6-4520-2E1B-0458-2B069B6DF0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977" y="1250576"/>
            <a:ext cx="4444876" cy="2778048"/>
          </a:xfrm>
          <a:prstGeom prst="rect">
            <a:avLst/>
          </a:prstGeom>
        </p:spPr>
      </p:pic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413483F2-8449-599C-1BD5-2823F90A323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16121"/>
          <a:stretch/>
        </p:blipFill>
        <p:spPr>
          <a:xfrm>
            <a:off x="7333394" y="979447"/>
            <a:ext cx="1090606" cy="1979693"/>
          </a:xfrm>
          <a:prstGeom prst="rect">
            <a:avLst/>
          </a:prstGeom>
        </p:spPr>
      </p:pic>
      <p:grpSp>
        <p:nvGrpSpPr>
          <p:cNvPr id="1929" name="Google Shape;1929;p45"/>
          <p:cNvGrpSpPr/>
          <p:nvPr/>
        </p:nvGrpSpPr>
        <p:grpSpPr>
          <a:xfrm>
            <a:off x="5185351" y="3068165"/>
            <a:ext cx="2813400" cy="218100"/>
            <a:chOff x="1290775" y="1427525"/>
            <a:chExt cx="2813400" cy="218100"/>
          </a:xfrm>
        </p:grpSpPr>
        <p:sp>
          <p:nvSpPr>
            <p:cNvPr id="1930" name="Google Shape;1930;p45"/>
            <p:cNvSpPr/>
            <p:nvPr/>
          </p:nvSpPr>
          <p:spPr>
            <a:xfrm>
              <a:off x="1290775" y="1427525"/>
              <a:ext cx="2813400" cy="218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45"/>
            <p:cNvSpPr/>
            <p:nvPr/>
          </p:nvSpPr>
          <p:spPr>
            <a:xfrm>
              <a:off x="1405200" y="1486450"/>
              <a:ext cx="100200" cy="100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45"/>
            <p:cNvSpPr/>
            <p:nvPr/>
          </p:nvSpPr>
          <p:spPr>
            <a:xfrm>
              <a:off x="1588650" y="1486450"/>
              <a:ext cx="100200" cy="100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45"/>
            <p:cNvSpPr/>
            <p:nvPr/>
          </p:nvSpPr>
          <p:spPr>
            <a:xfrm>
              <a:off x="1772100" y="1486450"/>
              <a:ext cx="100200" cy="100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" name="Google Shape;1929;p45">
            <a:extLst>
              <a:ext uri="{FF2B5EF4-FFF2-40B4-BE49-F238E27FC236}">
                <a16:creationId xmlns:a16="http://schemas.microsoft.com/office/drawing/2014/main" id="{0562B92D-8635-4206-59F5-C2D7E6BF5C47}"/>
              </a:ext>
            </a:extLst>
          </p:cNvPr>
          <p:cNvGrpSpPr/>
          <p:nvPr/>
        </p:nvGrpSpPr>
        <p:grpSpPr>
          <a:xfrm flipV="1">
            <a:off x="7320674" y="979447"/>
            <a:ext cx="1116872" cy="116238"/>
            <a:chOff x="1290775" y="1427525"/>
            <a:chExt cx="2813400" cy="218100"/>
          </a:xfrm>
        </p:grpSpPr>
        <p:sp>
          <p:nvSpPr>
            <p:cNvPr id="13" name="Google Shape;1930;p45">
              <a:extLst>
                <a:ext uri="{FF2B5EF4-FFF2-40B4-BE49-F238E27FC236}">
                  <a16:creationId xmlns:a16="http://schemas.microsoft.com/office/drawing/2014/main" id="{01A0C8FC-F268-9E0C-75AC-4C5A741DF1A3}"/>
                </a:ext>
              </a:extLst>
            </p:cNvPr>
            <p:cNvSpPr/>
            <p:nvPr/>
          </p:nvSpPr>
          <p:spPr>
            <a:xfrm>
              <a:off x="1290775" y="1427525"/>
              <a:ext cx="2813400" cy="218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931;p45">
              <a:extLst>
                <a:ext uri="{FF2B5EF4-FFF2-40B4-BE49-F238E27FC236}">
                  <a16:creationId xmlns:a16="http://schemas.microsoft.com/office/drawing/2014/main" id="{BA27288E-19DE-DBB9-460D-8F77A38B392C}"/>
                </a:ext>
              </a:extLst>
            </p:cNvPr>
            <p:cNvSpPr/>
            <p:nvPr/>
          </p:nvSpPr>
          <p:spPr>
            <a:xfrm>
              <a:off x="1405200" y="1486450"/>
              <a:ext cx="100200" cy="100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932;p45">
              <a:extLst>
                <a:ext uri="{FF2B5EF4-FFF2-40B4-BE49-F238E27FC236}">
                  <a16:creationId xmlns:a16="http://schemas.microsoft.com/office/drawing/2014/main" id="{47EDAC2A-9F67-E475-F913-7D95253D42AC}"/>
                </a:ext>
              </a:extLst>
            </p:cNvPr>
            <p:cNvSpPr/>
            <p:nvPr/>
          </p:nvSpPr>
          <p:spPr>
            <a:xfrm>
              <a:off x="1588650" y="1486450"/>
              <a:ext cx="100200" cy="100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933;p45">
              <a:extLst>
                <a:ext uri="{FF2B5EF4-FFF2-40B4-BE49-F238E27FC236}">
                  <a16:creationId xmlns:a16="http://schemas.microsoft.com/office/drawing/2014/main" id="{C4F9D148-757E-7360-D2FA-0785A5006B32}"/>
                </a:ext>
              </a:extLst>
            </p:cNvPr>
            <p:cNvSpPr/>
            <p:nvPr/>
          </p:nvSpPr>
          <p:spPr>
            <a:xfrm>
              <a:off x="1772100" y="1486450"/>
              <a:ext cx="100200" cy="100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E62A980E-8D9A-DD0F-B0DF-00E0DD6B92B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9186"/>
          <a:stretch/>
        </p:blipFill>
        <p:spPr>
          <a:xfrm>
            <a:off x="378960" y="548718"/>
            <a:ext cx="8387968" cy="4236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8377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 Computer Science Degree for College by Slidesgo">
  <a:themeElements>
    <a:clrScheme name="Simple Light">
      <a:dk1>
        <a:srgbClr val="000000"/>
      </a:dk1>
      <a:lt1>
        <a:srgbClr val="FFFFFF"/>
      </a:lt1>
      <a:dk2>
        <a:srgbClr val="ECE5B4"/>
      </a:dk2>
      <a:lt2>
        <a:srgbClr val="F673A9"/>
      </a:lt2>
      <a:accent1>
        <a:srgbClr val="D899B3"/>
      </a:accent1>
      <a:accent2>
        <a:srgbClr val="9A4496"/>
      </a:accent2>
      <a:accent3>
        <a:srgbClr val="7EC8D4"/>
      </a:accent3>
      <a:accent4>
        <a:srgbClr val="6AA4D6"/>
      </a:accent4>
      <a:accent5>
        <a:srgbClr val="06467E"/>
      </a:accent5>
      <a:accent6>
        <a:srgbClr val="2F2B19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459</TotalTime>
  <Words>239</Words>
  <Application>Microsoft Macintosh PowerPoint</Application>
  <PresentationFormat>On-screen Show (16:9)</PresentationFormat>
  <Paragraphs>78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Zen Dots</vt:lpstr>
      <vt:lpstr>Anaheim</vt:lpstr>
      <vt:lpstr> Computer Science Degree for College by Slidesgo</vt:lpstr>
      <vt:lpstr> SchaffIT QUIZ Your guide to pass AP2</vt:lpstr>
      <vt:lpstr>Overview</vt:lpstr>
      <vt:lpstr>APP Overview</vt:lpstr>
      <vt:lpstr>UX/UI: FIGMA</vt:lpstr>
      <vt:lpstr>UX/UI: FIGMA</vt:lpstr>
      <vt:lpstr>Technologies Stack</vt:lpstr>
      <vt:lpstr>Wichtige Funktionen des Frontends mit Angular</vt:lpstr>
      <vt:lpstr>Komponenten Beispiel</vt:lpstr>
      <vt:lpstr>PowerPoint Presentation</vt:lpstr>
      <vt:lpstr>PowerPoint Presentation</vt:lpstr>
      <vt:lpstr>PowerPoint Presentation</vt:lpstr>
      <vt:lpstr>Wichtige Funktionen des Backends mit .NET C#</vt:lpstr>
      <vt:lpstr>Handler Beispiel</vt:lpstr>
      <vt:lpstr>PowerPoint Presentation</vt:lpstr>
      <vt:lpstr>Database</vt:lpstr>
      <vt:lpstr>Live Demo</vt:lpstr>
      <vt:lpstr>Github repos</vt:lpstr>
      <vt:lpstr>Github repos</vt:lpstr>
      <vt:lpstr>Github project</vt:lpstr>
      <vt:lpstr>Dokumentation</vt:lpstr>
      <vt:lpstr>Arbeitsaufteilung</vt:lpstr>
      <vt:lpstr>Vielen Dank  und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Douaa_Tazarni</dc:creator>
  <cp:lastModifiedBy>Veronika Wolff</cp:lastModifiedBy>
  <cp:revision>9</cp:revision>
  <dcterms:modified xsi:type="dcterms:W3CDTF">2024-10-11T07:24:06Z</dcterms:modified>
</cp:coreProperties>
</file>